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3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CCE5-8C55-4677-8E62-CA429D30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8A2CA-1267-44C0-BBCC-B9152C23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76A0-D712-4200-8F09-0537E69E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1DF04-F409-4E08-9150-A79FED69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422A-0BD0-4DFB-8DA2-0FFFAADF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7E73-95C8-41BA-B9DC-9D9BD372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A3710-7F4F-45F3-9019-9128A31E3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44B4-DADB-4F3D-A318-A9559603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557FA-DC83-4580-A464-9B37CE7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8010-9549-44D2-A02E-9FDA9BF9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FB0D0-EE31-42E9-A5EE-4714C99B6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41EF7-8652-40F3-8A25-39891632E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0FCD-C4B4-4E4F-945F-7AD616A9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9916-348F-4451-9262-A029FC29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D666E-C9DE-41A2-96E0-8DF911B1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5987-3BA3-4D02-BB76-66F44131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9759-2F2B-46FD-866F-70D634374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0505-6F50-477C-B6B2-9CBB1697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D168-6A0E-4CBC-86AD-E9D1A629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E13F-4364-468F-935C-CEBAC473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30BC-BEDA-4BFA-8E2D-21708BA7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385F1-3C83-4BCC-80FF-A752CEE25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4B4E-A03D-480D-82E2-45FD41D3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0789-93C4-4691-9686-3E57D1EF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62BB-C740-4E39-A7B2-35118B49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7FE7-FFC3-4F59-AEF3-653B034D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DE50-1C9A-466F-85B0-FA475DA1C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236EB-60F7-4C3A-A041-A8F69DD63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A018A-BF5C-406D-8276-3C8794A1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80012-79B0-4462-ACD4-37B57342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D437A-0E99-4486-AC38-4925198D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8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C80E-535D-4521-80ED-9E9A2D57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BCE03-D44C-4AD3-B998-C7F9BDD3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CFA7E-2286-434C-8E19-4B186DF9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7D546-F87E-4F77-8EF4-AA878B0AC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AE5C4-34FC-40A1-8DD4-9515EE882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0ED92-B55C-4E76-BEB1-5B398DCF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A77A8-AC2F-4245-AA81-000FEE04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C77A2-3DD5-4C5F-8465-22997189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9425-D402-4862-8E7F-B70B1C8C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BE049-FBC5-4D2E-9643-E35AD5E4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3117D-A39A-4839-A73D-3038AA71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A67A-B66B-45CD-94F6-84ADB0A7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DDE51-12BF-4417-9F78-DC9C0E9E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B461A-3E03-4CB7-8CBF-A8D6871C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C4496-1A2E-44EE-8DBF-E169DA7B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945-81B4-4A37-9053-4C6FE524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AD7B-DE01-4D49-A1E1-63C7330D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61170-CA13-4E53-9F73-FB9708667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85CAD-C50B-402A-8A6B-3F891721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9B1EA-6108-4B05-A2F3-8C6EA4D4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02049-9538-49A9-AC6F-58AC1510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CCD8-5FB6-4EAF-816D-85A098D2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F4F84-0CCE-428B-B2AC-39156B414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374F-2BB5-457D-9D45-EC1F1D365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8B667-4BF2-4324-A059-6560972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1A91A-BA10-443C-891B-8B7FA265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56480-B3BC-4195-8C7C-8B2883B6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84480-FAF8-4E5E-80EF-939D544B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D1C34-6E2D-4E41-9C41-8B648084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0E9B-E66C-4949-88EA-C8549D8B3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E09A-3E28-4C3E-ACC0-B764BD775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D30A1-2D1F-4359-93E8-587EB6CDC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59F0-B334-4678-A493-045BB057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3401-6D61-4F6E-AED0-29457D8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EC4AA-0732-454D-A4EA-411183DD5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0D287-2143-479A-9AC7-E2F880BEA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6A9A2-9D92-417A-9B5E-7DA99E0BE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6F149-40B0-49D3-8D6C-51843B70D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FF7F5-5984-4DE9-8A1A-58D780A21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9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85C0F-9215-4EC8-9454-8AB4D557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85C0F-9215-4EC8-9454-8AB4D557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85C0F-9215-4EC8-9454-8AB4D557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85C0F-9215-4EC8-9454-8AB4D557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Bracewell</dc:creator>
  <cp:lastModifiedBy>Kelsey Bracewell</cp:lastModifiedBy>
  <cp:revision>1</cp:revision>
  <dcterms:created xsi:type="dcterms:W3CDTF">2023-05-24T16:30:23Z</dcterms:created>
  <dcterms:modified xsi:type="dcterms:W3CDTF">2023-05-24T16:31:59Z</dcterms:modified>
</cp:coreProperties>
</file>