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63" r:id="rId7"/>
    <p:sldId id="262" r:id="rId8"/>
    <p:sldId id="258" r:id="rId9"/>
    <p:sldId id="261" r:id="rId10"/>
    <p:sldId id="267" r:id="rId11"/>
    <p:sldId id="26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3FCC-04E0-3778-C6D2-CEBD74E35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33B1B-05CD-A9F3-4D73-3B05FAC15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B022-A447-F7B9-A699-1BE8458C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D9F8-01DC-CDEC-D977-30512493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DAC1E-CFC5-987A-4490-7957A9A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50DA-1FA2-93BC-EAAB-D182C24E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DAB7B-436D-A479-35A3-7C831C63D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09AB-1136-60C3-52A3-9C10E3C2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E6BC1-7C52-86E9-5A03-8419C11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39203-EBAE-EDB0-27AE-5AB5D763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3ED1B-13CB-8F8A-BAC9-6545DE860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75FBA-6F18-0176-C71F-C58AD5A74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4B83-77BA-0F48-3D4D-E812C6FB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07EFD-BEEB-F1CD-C903-2847CBB0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56C6-EC8F-3DE2-44EE-923AF96B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5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AAE8-770D-1310-C640-CB785A6E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8CFFC-7A71-6A33-937C-4A296CEE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C4C8E-C723-9A67-DC13-551951DD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62AC6-6E8D-F6E7-B129-A12F8E04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9F98-8D3C-B06D-B0F9-192E0E75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1A61-93FE-E5C7-29D1-A32FB5A5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8685-C6CA-CF43-158B-B66F0421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8E9E-7E58-41B9-B41C-15F568CF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8F24-DBD0-30DE-6080-EFD4CE4B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3640E-35E8-AEAC-26D5-0FC5F35F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257-9422-81BE-0E85-24BC277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3BC2-4196-6A32-B1EF-2D0E3149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89851-7063-B50A-B0B4-253FF6680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DDF81-CBE6-ABAA-5738-92AE79D5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ED38B-7FD7-06EC-4FBB-F6CEB3D0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9A169-0460-3F5C-09F1-29D22110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108C-C652-8632-7A8A-724FE9F6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DA211-0A6D-DD6E-8C5B-CDCB0C65C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07C2-EBE7-D7EA-B1CD-5A0FF7F18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C1D3C-4338-7AEF-0F92-26BBFA8BE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20C96-9811-CE6A-2138-E066B100D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FD319-2C97-2D4E-4E9B-BA348310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64BC1-378B-A51B-A4B2-C28DCEAA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4DFCF-B8E8-22BE-A518-223EB5F9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2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7175-E338-EB50-21B4-D3D13668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9A1F5-02C7-C810-5322-807398ED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178C6-251C-4A20-880A-8303FDCD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6A2EC-B6EE-966D-88B0-9BAE21D6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36F06-9687-EEA4-CD5F-2736871A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73E87-3691-A3B8-F772-1881579A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F23D-C694-57FA-E8A8-D2CABFCA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1366-1694-36CD-8045-3482E03F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9E47-6050-E85C-968C-350EEE1B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1A7D4-F8D6-756D-CAE8-F6F941344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9D0DF-55B6-3FCD-A7DF-B10C36F1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1CC03-4BCB-5FFC-93C9-3F54F947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929E5-C29A-B9CC-0D75-F524284E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BA35-CF10-BFF4-C5DD-3996A25B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B3CD9-6DA5-C4AB-492D-2FCF64179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3BC23-2F86-ABE3-B3FA-A4F1E4AE8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1D4B9-3A7F-4D47-E778-2830E6C0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2C8BA-FB2C-1D42-D4C1-8AB1DB72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E5D20-1DF2-2206-E514-2E62D716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3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1A2E6-AE4A-B39C-F2A1-478998A4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02FB-6CB7-FE37-0E3C-D038A6EF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80B6-979F-44F8-E92D-6818126B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3B6C4-637A-4215-9E0C-CE1684A65F9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608D6-2D82-2110-EA11-0C8D27AE6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9C415-05C5-8C67-54A2-51C4BE7DE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B0BE2-FDFC-4F11-8BC7-F6FE800D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group of kayaks&#10;&#10;AI-generated content may be incorrect.">
            <a:extLst>
              <a:ext uri="{FF2B5EF4-FFF2-40B4-BE49-F238E27FC236}">
                <a16:creationId xmlns:a16="http://schemas.microsoft.com/office/drawing/2014/main" id="{F84BA4CB-EDA8-17BE-CA76-73E6E36A5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4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7EC7-DFC0-13EC-3701-2E7FC3102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paddle boards&#10;&#10;AI-generated content may be incorrect.">
            <a:extLst>
              <a:ext uri="{FF2B5EF4-FFF2-40B4-BE49-F238E27FC236}">
                <a16:creationId xmlns:a16="http://schemas.microsoft.com/office/drawing/2014/main" id="{F8556303-76EA-7EE3-B637-6BFE08349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4DFDC-3A65-A766-2EB4-3F775334D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940C3827-2D2C-1F19-C69F-DE87623B8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4E590-2093-F77F-CFCE-CACECF90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of a boat&#10;&#10;AI-generated content may be incorrect.">
            <a:extLst>
              <a:ext uri="{FF2B5EF4-FFF2-40B4-BE49-F238E27FC236}">
                <a16:creationId xmlns:a16="http://schemas.microsoft.com/office/drawing/2014/main" id="{082E001A-5AD1-B195-05ED-5B3FFEB1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paddle boards&#10;&#10;AI-generated content may be incorrect.">
            <a:extLst>
              <a:ext uri="{FF2B5EF4-FFF2-40B4-BE49-F238E27FC236}">
                <a16:creationId xmlns:a16="http://schemas.microsoft.com/office/drawing/2014/main" id="{277CC12B-7C65-321E-BB17-F08EA8D7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0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0F5D-EA0B-7034-A934-94FEA5074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life jacket&#10;&#10;AI-generated content may be incorrect.">
            <a:extLst>
              <a:ext uri="{FF2B5EF4-FFF2-40B4-BE49-F238E27FC236}">
                <a16:creationId xmlns:a16="http://schemas.microsoft.com/office/drawing/2014/main" id="{1ECAF5DC-E8B6-EA4A-C6B9-2936A1F9D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1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666DE-836C-AC94-D917-08B80DF2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kayak&#10;&#10;AI-generated content may be incorrect.">
            <a:extLst>
              <a:ext uri="{FF2B5EF4-FFF2-40B4-BE49-F238E27FC236}">
                <a16:creationId xmlns:a16="http://schemas.microsoft.com/office/drawing/2014/main" id="{9112C107-574E-A4CE-B633-E6AFC2DD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8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24094-C802-DF87-DEC2-75EB00A8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sign with white text&#10;&#10;AI-generated content may be incorrect.">
            <a:extLst>
              <a:ext uri="{FF2B5EF4-FFF2-40B4-BE49-F238E27FC236}">
                <a16:creationId xmlns:a16="http://schemas.microsoft.com/office/drawing/2014/main" id="{3DADF994-1430-F043-A824-9CDECDAC2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B6B7E-E206-13A8-329D-F3F68BCF1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boat and instructions&#10;&#10;AI-generated content may be incorrect.">
            <a:extLst>
              <a:ext uri="{FF2B5EF4-FFF2-40B4-BE49-F238E27FC236}">
                <a16:creationId xmlns:a16="http://schemas.microsoft.com/office/drawing/2014/main" id="{88EADEE4-BD10-A88A-C3D3-CBBA07A9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1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E63AA-09BA-C199-92D3-D9B3B699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in a kayak&#10;&#10;AI-generated content may be incorrect.">
            <a:extLst>
              <a:ext uri="{FF2B5EF4-FFF2-40B4-BE49-F238E27FC236}">
                <a16:creationId xmlns:a16="http://schemas.microsoft.com/office/drawing/2014/main" id="{CDD1209F-3FC6-F288-15E2-6336C04C6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F37EC-CCFF-65B0-AD01-53DBD0122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with a map and a map&#10;&#10;AI-generated content may be incorrect.">
            <a:extLst>
              <a:ext uri="{FF2B5EF4-FFF2-40B4-BE49-F238E27FC236}">
                <a16:creationId xmlns:a16="http://schemas.microsoft.com/office/drawing/2014/main" id="{33BB28F2-8481-72BB-7C1F-C75F6DCB0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E2DC8-B34A-0213-8380-C622D602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boats and boats&#10;&#10;AI-generated content may be incorrect.">
            <a:extLst>
              <a:ext uri="{FF2B5EF4-FFF2-40B4-BE49-F238E27FC236}">
                <a16:creationId xmlns:a16="http://schemas.microsoft.com/office/drawing/2014/main" id="{62E77B2F-1DE1-57B0-0AA1-4820E1D37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Kelsey Bracewell</dc:creator>
  <cp:lastModifiedBy>Kelsey Bracewell</cp:lastModifiedBy>
  <cp:revision>1</cp:revision>
  <dcterms:created xsi:type="dcterms:W3CDTF">2025-04-23T18:55:05Z</dcterms:created>
  <dcterms:modified xsi:type="dcterms:W3CDTF">2025-04-23T19:00:35Z</dcterms:modified>
</cp:coreProperties>
</file>