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5"/>
    <p:sldMasterId id="214748372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5143500" cx="9144000"/>
  <p:notesSz cx="6858000" cy="9144000"/>
  <p:embeddedFontLst>
    <p:embeddedFont>
      <p:font typeface="Raleway"/>
      <p:regular r:id="rId41"/>
      <p:bold r:id="rId42"/>
      <p:italic r:id="rId43"/>
      <p:boldItalic r:id="rId44"/>
    </p:embeddedFont>
    <p:embeddedFont>
      <p:font typeface="Montserrat SemiBold"/>
      <p:regular r:id="rId45"/>
      <p:bold r:id="rId46"/>
      <p:italic r:id="rId47"/>
      <p:boldItalic r:id="rId48"/>
    </p:embeddedFont>
    <p:embeddedFont>
      <p:font typeface="Proxima Nova"/>
      <p:regular r:id="rId49"/>
      <p:bold r:id="rId50"/>
      <p:italic r:id="rId51"/>
      <p:boldItalic r:id="rId52"/>
    </p:embeddedFont>
    <p:embeddedFont>
      <p:font typeface="Roboto"/>
      <p:regular r:id="rId53"/>
      <p:bold r:id="rId54"/>
      <p:italic r:id="rId55"/>
      <p:boldItalic r:id="rId56"/>
    </p:embeddedFont>
    <p:embeddedFont>
      <p:font typeface="Montserrat"/>
      <p:regular r:id="rId57"/>
      <p:bold r:id="rId58"/>
      <p:italic r:id="rId59"/>
      <p:boldItalic r:id="rId60"/>
    </p:embeddedFont>
    <p:embeddedFont>
      <p:font typeface="Montserrat Medium"/>
      <p:regular r:id="rId61"/>
      <p:bold r:id="rId62"/>
      <p:italic r:id="rId63"/>
      <p:boldItalic r:id="rId64"/>
    </p:embeddedFont>
    <p:embeddedFont>
      <p:font typeface="Oi"/>
      <p:regular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457">
          <p15:clr>
            <a:srgbClr val="747775"/>
          </p15:clr>
        </p15:guide>
        <p15:guide id="4" orient="horz" pos="42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76CA88-17B4-4480-9C51-C306957BBF32}">
  <a:tblStyle styleId="{0076CA88-17B4-4480-9C51-C306957BBF3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57" orient="horz"/>
        <p:guide pos="42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Raleway-bold.fntdata"/><Relationship Id="rId41" Type="http://schemas.openxmlformats.org/officeDocument/2006/relationships/font" Target="fonts/Raleway-regular.fntdata"/><Relationship Id="rId44" Type="http://schemas.openxmlformats.org/officeDocument/2006/relationships/font" Target="fonts/Raleway-boldItalic.fntdata"/><Relationship Id="rId43" Type="http://schemas.openxmlformats.org/officeDocument/2006/relationships/font" Target="fonts/Raleway-italic.fntdata"/><Relationship Id="rId46" Type="http://schemas.openxmlformats.org/officeDocument/2006/relationships/font" Target="fonts/MontserratSemiBold-bold.fntdata"/><Relationship Id="rId45" Type="http://schemas.openxmlformats.org/officeDocument/2006/relationships/font" Target="fonts/Montserrat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SemiBold-boldItalic.fntdata"/><Relationship Id="rId47" Type="http://schemas.openxmlformats.org/officeDocument/2006/relationships/font" Target="fonts/MontserratSemiBold-italic.fntdata"/><Relationship Id="rId49" Type="http://schemas.openxmlformats.org/officeDocument/2006/relationships/font" Target="fonts/ProximaNov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Medium-bold.fntdata"/><Relationship Id="rId61" Type="http://schemas.openxmlformats.org/officeDocument/2006/relationships/font" Target="fonts/MontserratMedium-regular.fntdata"/><Relationship Id="rId20" Type="http://schemas.openxmlformats.org/officeDocument/2006/relationships/slide" Target="slides/slide13.xml"/><Relationship Id="rId64" Type="http://schemas.openxmlformats.org/officeDocument/2006/relationships/font" Target="fonts/MontserratMedium-boldItalic.fntdata"/><Relationship Id="rId63" Type="http://schemas.openxmlformats.org/officeDocument/2006/relationships/font" Target="fonts/MontserratMedium-italic.fntdata"/><Relationship Id="rId22" Type="http://schemas.openxmlformats.org/officeDocument/2006/relationships/slide" Target="slides/slide15.xml"/><Relationship Id="rId66" Type="http://schemas.openxmlformats.org/officeDocument/2006/relationships/font" Target="fonts/OpenSans-regular.fntdata"/><Relationship Id="rId21" Type="http://schemas.openxmlformats.org/officeDocument/2006/relationships/slide" Target="slides/slide14.xml"/><Relationship Id="rId65" Type="http://schemas.openxmlformats.org/officeDocument/2006/relationships/font" Target="fonts/Oi-regular.fntdata"/><Relationship Id="rId24" Type="http://schemas.openxmlformats.org/officeDocument/2006/relationships/slide" Target="slides/slide17.xml"/><Relationship Id="rId68" Type="http://schemas.openxmlformats.org/officeDocument/2006/relationships/font" Target="fonts/OpenSans-italic.fntdata"/><Relationship Id="rId23" Type="http://schemas.openxmlformats.org/officeDocument/2006/relationships/slide" Target="slides/slide16.xml"/><Relationship Id="rId67" Type="http://schemas.openxmlformats.org/officeDocument/2006/relationships/font" Target="fonts/OpenSans-bold.fntdata"/><Relationship Id="rId60" Type="http://schemas.openxmlformats.org/officeDocument/2006/relationships/font" Target="fonts/Montserrat-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Roboto-regular.fntdata"/><Relationship Id="rId52" Type="http://schemas.openxmlformats.org/officeDocument/2006/relationships/font" Target="fonts/ProximaNova-boldItalic.fntdata"/><Relationship Id="rId11" Type="http://schemas.openxmlformats.org/officeDocument/2006/relationships/slide" Target="slides/slide4.xml"/><Relationship Id="rId55" Type="http://schemas.openxmlformats.org/officeDocument/2006/relationships/font" Target="fonts/Roboto-italic.fntdata"/><Relationship Id="rId10" Type="http://schemas.openxmlformats.org/officeDocument/2006/relationships/slide" Target="slides/slide3.xml"/><Relationship Id="rId54" Type="http://schemas.openxmlformats.org/officeDocument/2006/relationships/font" Target="fonts/Roboto-bold.fntdata"/><Relationship Id="rId13" Type="http://schemas.openxmlformats.org/officeDocument/2006/relationships/slide" Target="slides/slide6.xml"/><Relationship Id="rId57" Type="http://schemas.openxmlformats.org/officeDocument/2006/relationships/font" Target="fonts/Montserrat-regular.fntdata"/><Relationship Id="rId12" Type="http://schemas.openxmlformats.org/officeDocument/2006/relationships/slide" Target="slides/slide5.xml"/><Relationship Id="rId56" Type="http://schemas.openxmlformats.org/officeDocument/2006/relationships/font" Target="fonts/Roboto-boldItalic.fntdata"/><Relationship Id="rId15" Type="http://schemas.openxmlformats.org/officeDocument/2006/relationships/slide" Target="slides/slide8.xml"/><Relationship Id="rId59" Type="http://schemas.openxmlformats.org/officeDocument/2006/relationships/font" Target="fonts/Montserrat-italic.fntdata"/><Relationship Id="rId14" Type="http://schemas.openxmlformats.org/officeDocument/2006/relationships/slide" Target="slides/slide7.xml"/><Relationship Id="rId58" Type="http://schemas.openxmlformats.org/officeDocument/2006/relationships/font" Target="fonts/Montserra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With a new program come  new language and expectations. All courses incorporate Skills Awards, previously known as Skills Assessments, as prerequisites for participation at every level. As highlighted in previous slides, each course accepts multiple levels of Skills Awards to qualify candidates, broadening participation while establishing baseline competency.</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With this baseline, trainers can confidently deliver courses within the prescribed operating environment. Each course’s operating environment corresponds to the conditions in which candidates will be certified to lead. Trainers must ensure their chosen venue aligns with the course description, training to the standard and assessing to the objective.</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For all Leader Pathway courses, candidates must demonstrate proficiency in handling their own craft within the operating environment and the ability to manage rescues for at least one other craft type.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u="none" strike="noStrike">
                <a:solidFill>
                  <a:srgbClr val="000000"/>
                </a:solidFill>
              </a:rPr>
              <a:t>The 4P’s of Paddlesports establish a comprehensive leadership framework for the ACA’s Leader Pathway. This holistic model, adaptable for use alone or alongside other leadership models, equips trainers to meet diverse organizational needs. All workshops must incorporate the 4P’s, with trainers encouraged to supplement with additional content as needed to ensure consistent leadership training.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The Gradual Release of Responsibility model, a proven framework used by many ACA Trainers, guides Leader candidates through a clear, structured progression. Explicitly integrated into training and exams, it is critical for candidates to know where they are in the learning and evaluation process —learning, demonstrating, or performing—fostering confidence and clarity in their development as they </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Build a foundation</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Step into Leadership and</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Perform as a leader</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In Phase 1, candidates build foundational skills through guided learning. Trainers model leadership priorities, demonstrating the “why” and “how” of effective leadership while teaching specific skills and knowledge. Candidates actively practice these skills, engage in leadership experiences, and explore practical applications under close trainer guidance within the course’s operating environment.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In Phase 2, candidates transition to practicing leadership with guidance. They experiment with leading groups, reflect on their decision-making, and assess their performance. Trainers act as facilitators, providing tailored feedback and fostering reflection to support candidates in refining their leadership skills within the course’s operating environment.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In Phase 3, candidates demonstrate independent leadership with minimal trainer guidance. They apply their skills, knowledge, and leadership abilities in practical exercises within the course’s operating environment. Trainers observe and evaluate performance, assessing candidates’ readiness to lead effectively in their certified conditions.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u="none" strike="noStrike">
                <a:solidFill>
                  <a:srgbClr val="000000"/>
                </a:solidFill>
              </a:rPr>
              <a:t>Trainers utilize diverse evidence forms to evaluate Leader Pathway candidates, guided by the trainers course workbook’s exam protocols to ensure a consistent evaluation environment. Leader Track courses require a written exam, trip plan development, briefings, and practical trip-leading reflection and evaluation. Guide Track courses also include an oral exam and camping assessments.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Written Exam - occurs either at start or end of Leader exam (overall score and section score)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Trip Plan - prepare trip plan to submit during exam; may be scenario or use of actual location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Scenarios - used during training course and during exam; guidance provided on specifics (i.e. 1 simple and 1 complex)</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Briefings &amp; Reflections - guidance provided on specifics (i.e. 2 briefings &amp; 2 reflections) for demonstrating knowledge, awareness, communication, etc.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Practical Trip Leading - demonstrating leadership, communication, decision-making, etc. for period of time that includes scenarios, briefings, etc.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Personal Prep - provide an explanation of what they prepared and how they organized it.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Equipment prep &amp; use - observation, explanation, and questioning specific to organization and use of paddling equipment; includes a repair scenario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Oral Exam - occurs during exam with preference for evening during camping; guidance provided for types of question and flow (overall score and section score)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Camping - personal skills and managing campsites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New offering</a:t>
            </a:r>
            <a:endParaRPr/>
          </a:p>
          <a:p>
            <a:pPr indent="-298450" lvl="0" marL="457200" rtl="0" algn="l">
              <a:lnSpc>
                <a:spcPct val="100000"/>
              </a:lnSpc>
              <a:spcBef>
                <a:spcPts val="0"/>
              </a:spcBef>
              <a:spcAft>
                <a:spcPts val="0"/>
              </a:spcAft>
              <a:buSzPts val="1100"/>
              <a:buChar char="●"/>
            </a:pPr>
            <a:r>
              <a:rPr lang="en"/>
              <a:t>On water</a:t>
            </a:r>
            <a:endParaRPr/>
          </a:p>
          <a:p>
            <a:pPr indent="-298450" lvl="0" marL="457200" rtl="0" algn="l">
              <a:lnSpc>
                <a:spcPct val="100000"/>
              </a:lnSpc>
              <a:spcBef>
                <a:spcPts val="0"/>
              </a:spcBef>
              <a:spcAft>
                <a:spcPts val="0"/>
              </a:spcAft>
              <a:buSzPts val="1100"/>
              <a:buChar char="●"/>
            </a:pPr>
            <a:r>
              <a:rPr lang="en"/>
              <a:t>Multi-craft</a:t>
            </a:r>
            <a:endParaRPr/>
          </a:p>
          <a:p>
            <a:pPr indent="-298450" lvl="0" marL="457200" rtl="0" algn="l">
              <a:lnSpc>
                <a:spcPct val="100000"/>
              </a:lnSpc>
              <a:spcBef>
                <a:spcPts val="0"/>
              </a:spcBef>
              <a:spcAft>
                <a:spcPts val="0"/>
              </a:spcAft>
              <a:buSzPts val="1100"/>
              <a:buChar char="●"/>
            </a:pPr>
            <a:r>
              <a:rPr lang="en"/>
              <a:t>Show from their craft of choice, that they can rescue other crafts. </a:t>
            </a:r>
            <a:endParaRPr/>
          </a:p>
          <a:p>
            <a:pPr indent="-298450" lvl="0" marL="457200" rtl="0" algn="l">
              <a:lnSpc>
                <a:spcPct val="100000"/>
              </a:lnSpc>
              <a:spcBef>
                <a:spcPts val="0"/>
              </a:spcBef>
              <a:spcAft>
                <a:spcPts val="0"/>
              </a:spcAft>
              <a:buSzPts val="1100"/>
              <a:buChar char="●"/>
            </a:pPr>
            <a:r>
              <a:rPr lang="en"/>
              <a:t>That they can lead and rescue in a flat water environment</a:t>
            </a:r>
            <a:endParaRPr/>
          </a:p>
          <a:p>
            <a:pPr indent="-298450" lvl="0" marL="457200" rtl="0" algn="l">
              <a:lnSpc>
                <a:spcPct val="100000"/>
              </a:lnSpc>
              <a:spcBef>
                <a:spcPts val="0"/>
              </a:spcBef>
              <a:spcAft>
                <a:spcPts val="0"/>
              </a:spcAft>
              <a:buSzPts val="1100"/>
              <a:buChar char="●"/>
            </a:pPr>
            <a:r>
              <a:rPr lang="en"/>
              <a:t>Big thing: goes across discipline.</a:t>
            </a:r>
            <a:endParaRPr/>
          </a:p>
          <a:p>
            <a:pPr indent="-298450" lvl="0" marL="457200" rtl="0" algn="l">
              <a:lnSpc>
                <a:spcPct val="100000"/>
              </a:lnSpc>
              <a:spcBef>
                <a:spcPts val="0"/>
              </a:spcBef>
              <a:spcAft>
                <a:spcPts val="0"/>
              </a:spcAft>
              <a:buSzPts val="1100"/>
              <a:buChar char="●"/>
            </a:pPr>
            <a:r>
              <a:rPr lang="en"/>
              <a:t>Focuses on leadership. </a:t>
            </a:r>
            <a:endParaRPr/>
          </a:p>
          <a:p>
            <a:pPr indent="-298450" lvl="0" marL="457200" rtl="0" algn="l">
              <a:lnSpc>
                <a:spcPct val="100000"/>
              </a:lnSpc>
              <a:spcBef>
                <a:spcPts val="0"/>
              </a:spcBef>
              <a:spcAft>
                <a:spcPts val="0"/>
              </a:spcAft>
              <a:buSzPts val="1100"/>
              <a:buChar char="●"/>
            </a:pPr>
            <a:r>
              <a:rPr lang="en"/>
              <a:t>Display that you can create fun paddling environments</a:t>
            </a:r>
            <a:endParaRPr/>
          </a:p>
          <a:p>
            <a:pPr indent="-298450" lvl="0" marL="457200" rtl="0" algn="l">
              <a:lnSpc>
                <a:spcPct val="100000"/>
              </a:lnSpc>
              <a:spcBef>
                <a:spcPts val="0"/>
              </a:spcBef>
              <a:spcAft>
                <a:spcPts val="0"/>
              </a:spcAft>
              <a:buSzPts val="1100"/>
              <a:buChar char="●"/>
            </a:pPr>
            <a:r>
              <a:rPr lang="en"/>
              <a:t>Speaks directly to the demands of people in gov’t. Before it was restricting and a jump previously. </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They will be even less technically engaged (sign ups need to be easy)</a:t>
            </a:r>
            <a:endParaRPr/>
          </a:p>
          <a:p>
            <a:pPr indent="-298450" lvl="0" marL="457200" rtl="0" algn="l">
              <a:lnSpc>
                <a:spcPct val="100000"/>
              </a:lnSpc>
              <a:spcBef>
                <a:spcPts val="0"/>
              </a:spcBef>
              <a:spcAft>
                <a:spcPts val="0"/>
              </a:spcAft>
              <a:buSzPts val="1100"/>
              <a:buChar char="●"/>
            </a:pPr>
            <a:r>
              <a:rPr lang="en"/>
              <a:t>They need to be valued as much as instructor in its own right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Paddlesport Safety Cert—-&gt; Group Leader —&gt; Day Trip/Longer Trip</a:t>
            </a:r>
            <a:br>
              <a:rPr lang="en"/>
            </a:br>
            <a:br>
              <a:rPr lang="en"/>
            </a:br>
            <a:r>
              <a:rPr lang="en"/>
              <a:t>Mentorship track for future leaders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How does trip leader content engage with instructor path? </a:t>
            </a:r>
            <a:endParaRPr/>
          </a:p>
          <a:p>
            <a:pPr indent="0" lvl="0" marL="0" rtl="0" algn="l">
              <a:lnSpc>
                <a:spcPct val="100000"/>
              </a:lnSpc>
              <a:spcBef>
                <a:spcPts val="0"/>
              </a:spcBef>
              <a:spcAft>
                <a:spcPts val="0"/>
              </a:spcAft>
              <a:buSzPts val="1100"/>
              <a:buNone/>
            </a:pPr>
            <a:r>
              <a:rPr lang="en"/>
              <a:t>LZ: Updating the curriculum consistently. Each time they are updating, there is more value. Gaps that need to be filled.  </a:t>
            </a:r>
            <a:endParaRPr/>
          </a:p>
          <a:p>
            <a:pPr indent="0" lvl="0" marL="0" rtl="0" algn="l">
              <a:lnSpc>
                <a:spcPct val="100000"/>
              </a:lnSpc>
              <a:spcBef>
                <a:spcPts val="0"/>
              </a:spcBef>
              <a:spcAft>
                <a:spcPts val="0"/>
              </a:spcAft>
              <a:buSzPts val="1100"/>
              <a:buNone/>
            </a:pPr>
            <a:r>
              <a:rPr lang="en"/>
              <a:t>AL: Updates are about providing updates to our users vs just updating it to update it. As a discipline, continually add value for end users.  </a:t>
            </a:r>
            <a:endParaRPr/>
          </a:p>
          <a:p>
            <a:pPr indent="0" lvl="0" marL="0" rtl="0" algn="l">
              <a:lnSpc>
                <a:spcPct val="100000"/>
              </a:lnSpc>
              <a:spcBef>
                <a:spcPts val="0"/>
              </a:spcBef>
              <a:spcAft>
                <a:spcPts val="0"/>
              </a:spcAft>
              <a:buSzPts val="1100"/>
              <a:buNone/>
            </a:pPr>
            <a:r>
              <a:rPr lang="en"/>
              <a:t>Mindset shift - value we provide, vs politics.  More value with award.</a:t>
            </a:r>
            <a:br>
              <a:rPr lang="en"/>
            </a:br>
            <a:r>
              <a:rPr lang="en"/>
              <a:t>Or customers - entities that the programs are for.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Welcome &amp; Housekeeping, Introduce Yourself, Jake and Tara.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New offering</a:t>
            </a:r>
            <a:endParaRPr/>
          </a:p>
          <a:p>
            <a:pPr indent="-298450" lvl="0" marL="457200" rtl="0" algn="l">
              <a:lnSpc>
                <a:spcPct val="100000"/>
              </a:lnSpc>
              <a:spcBef>
                <a:spcPts val="0"/>
              </a:spcBef>
              <a:spcAft>
                <a:spcPts val="0"/>
              </a:spcAft>
              <a:buSzPts val="1100"/>
              <a:buChar char="●"/>
            </a:pPr>
            <a:r>
              <a:rPr lang="en"/>
              <a:t>On water</a:t>
            </a:r>
            <a:endParaRPr/>
          </a:p>
          <a:p>
            <a:pPr indent="-298450" lvl="0" marL="457200" rtl="0" algn="l">
              <a:lnSpc>
                <a:spcPct val="100000"/>
              </a:lnSpc>
              <a:spcBef>
                <a:spcPts val="0"/>
              </a:spcBef>
              <a:spcAft>
                <a:spcPts val="0"/>
              </a:spcAft>
              <a:buSzPts val="1100"/>
              <a:buChar char="●"/>
            </a:pPr>
            <a:r>
              <a:rPr lang="en"/>
              <a:t>Multi-craft</a:t>
            </a:r>
            <a:endParaRPr/>
          </a:p>
          <a:p>
            <a:pPr indent="-298450" lvl="0" marL="457200" rtl="0" algn="l">
              <a:lnSpc>
                <a:spcPct val="100000"/>
              </a:lnSpc>
              <a:spcBef>
                <a:spcPts val="0"/>
              </a:spcBef>
              <a:spcAft>
                <a:spcPts val="0"/>
              </a:spcAft>
              <a:buSzPts val="1100"/>
              <a:buChar char="●"/>
            </a:pPr>
            <a:r>
              <a:rPr lang="en"/>
              <a:t>Show from their craft of choice, that they can rescue other crafts. </a:t>
            </a:r>
            <a:endParaRPr/>
          </a:p>
          <a:p>
            <a:pPr indent="-298450" lvl="0" marL="457200" rtl="0" algn="l">
              <a:lnSpc>
                <a:spcPct val="100000"/>
              </a:lnSpc>
              <a:spcBef>
                <a:spcPts val="0"/>
              </a:spcBef>
              <a:spcAft>
                <a:spcPts val="0"/>
              </a:spcAft>
              <a:buSzPts val="1100"/>
              <a:buChar char="●"/>
            </a:pPr>
            <a:r>
              <a:rPr lang="en"/>
              <a:t>That they can lead and rescue in a flat water environment</a:t>
            </a:r>
            <a:endParaRPr/>
          </a:p>
          <a:p>
            <a:pPr indent="-298450" lvl="0" marL="457200" rtl="0" algn="l">
              <a:lnSpc>
                <a:spcPct val="100000"/>
              </a:lnSpc>
              <a:spcBef>
                <a:spcPts val="0"/>
              </a:spcBef>
              <a:spcAft>
                <a:spcPts val="0"/>
              </a:spcAft>
              <a:buSzPts val="1100"/>
              <a:buChar char="●"/>
            </a:pPr>
            <a:r>
              <a:rPr lang="en"/>
              <a:t>Big thing: goes across discipline.</a:t>
            </a:r>
            <a:endParaRPr/>
          </a:p>
          <a:p>
            <a:pPr indent="-298450" lvl="0" marL="457200" rtl="0" algn="l">
              <a:lnSpc>
                <a:spcPct val="100000"/>
              </a:lnSpc>
              <a:spcBef>
                <a:spcPts val="0"/>
              </a:spcBef>
              <a:spcAft>
                <a:spcPts val="0"/>
              </a:spcAft>
              <a:buSzPts val="1100"/>
              <a:buChar char="●"/>
            </a:pPr>
            <a:r>
              <a:rPr lang="en"/>
              <a:t>Focuses on leadership. </a:t>
            </a:r>
            <a:endParaRPr/>
          </a:p>
          <a:p>
            <a:pPr indent="-298450" lvl="0" marL="457200" rtl="0" algn="l">
              <a:lnSpc>
                <a:spcPct val="100000"/>
              </a:lnSpc>
              <a:spcBef>
                <a:spcPts val="0"/>
              </a:spcBef>
              <a:spcAft>
                <a:spcPts val="0"/>
              </a:spcAft>
              <a:buSzPts val="1100"/>
              <a:buChar char="●"/>
            </a:pPr>
            <a:r>
              <a:rPr lang="en"/>
              <a:t>Display that you can create fun paddling environments</a:t>
            </a:r>
            <a:endParaRPr/>
          </a:p>
          <a:p>
            <a:pPr indent="-298450" lvl="0" marL="457200" rtl="0" algn="l">
              <a:lnSpc>
                <a:spcPct val="100000"/>
              </a:lnSpc>
              <a:spcBef>
                <a:spcPts val="0"/>
              </a:spcBef>
              <a:spcAft>
                <a:spcPts val="0"/>
              </a:spcAft>
              <a:buSzPts val="1100"/>
              <a:buChar char="●"/>
            </a:pPr>
            <a:r>
              <a:rPr lang="en"/>
              <a:t>Speaks directly to the demands of people in gov’t. Before it was restricting and a jump previously. </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They will be even less technically engaged (sign ups need to be easy)</a:t>
            </a:r>
            <a:endParaRPr/>
          </a:p>
          <a:p>
            <a:pPr indent="-298450" lvl="0" marL="457200" rtl="0" algn="l">
              <a:lnSpc>
                <a:spcPct val="100000"/>
              </a:lnSpc>
              <a:spcBef>
                <a:spcPts val="0"/>
              </a:spcBef>
              <a:spcAft>
                <a:spcPts val="0"/>
              </a:spcAft>
              <a:buSzPts val="1100"/>
              <a:buChar char="●"/>
            </a:pPr>
            <a:r>
              <a:rPr lang="en"/>
              <a:t>They need to be valued as much as instructor in its own right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Paddlesport Safety Cert—-&gt; Group Leader —&gt; Day Trip/Longer Trip</a:t>
            </a:r>
            <a:br>
              <a:rPr lang="en"/>
            </a:br>
            <a:br>
              <a:rPr lang="en"/>
            </a:br>
            <a:r>
              <a:rPr lang="en"/>
              <a:t>Mentorship track for future leaders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How does trip leader content engage with instructor path? </a:t>
            </a:r>
            <a:endParaRPr/>
          </a:p>
          <a:p>
            <a:pPr indent="0" lvl="0" marL="0" rtl="0" algn="l">
              <a:lnSpc>
                <a:spcPct val="100000"/>
              </a:lnSpc>
              <a:spcBef>
                <a:spcPts val="0"/>
              </a:spcBef>
              <a:spcAft>
                <a:spcPts val="0"/>
              </a:spcAft>
              <a:buSzPts val="1100"/>
              <a:buNone/>
            </a:pPr>
            <a:r>
              <a:rPr lang="en"/>
              <a:t>LZ: Updating the curriculum consistently. Each time they are updating, there is more value. Gaps that need to be filled.  </a:t>
            </a:r>
            <a:endParaRPr/>
          </a:p>
          <a:p>
            <a:pPr indent="0" lvl="0" marL="0" rtl="0" algn="l">
              <a:lnSpc>
                <a:spcPct val="100000"/>
              </a:lnSpc>
              <a:spcBef>
                <a:spcPts val="0"/>
              </a:spcBef>
              <a:spcAft>
                <a:spcPts val="0"/>
              </a:spcAft>
              <a:buSzPts val="1100"/>
              <a:buNone/>
            </a:pPr>
            <a:r>
              <a:rPr lang="en"/>
              <a:t>AL: Updates are about providing updates to our users vs just updating it to update it. As a discipline, continually add value for end users.  </a:t>
            </a:r>
            <a:endParaRPr/>
          </a:p>
          <a:p>
            <a:pPr indent="0" lvl="0" marL="0" rtl="0" algn="l">
              <a:lnSpc>
                <a:spcPct val="100000"/>
              </a:lnSpc>
              <a:spcBef>
                <a:spcPts val="0"/>
              </a:spcBef>
              <a:spcAft>
                <a:spcPts val="0"/>
              </a:spcAft>
              <a:buSzPts val="1100"/>
              <a:buNone/>
            </a:pPr>
            <a:r>
              <a:rPr lang="en"/>
              <a:t>Mindset shift - value we provide, vs politics.  More value with award.</a:t>
            </a:r>
            <a:br>
              <a:rPr lang="en"/>
            </a:br>
            <a:r>
              <a:rPr lang="en"/>
              <a:t>Or customers - entities that the programs are for.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New offering</a:t>
            </a:r>
            <a:endParaRPr/>
          </a:p>
          <a:p>
            <a:pPr indent="-298450" lvl="0" marL="457200" rtl="0" algn="l">
              <a:lnSpc>
                <a:spcPct val="100000"/>
              </a:lnSpc>
              <a:spcBef>
                <a:spcPts val="0"/>
              </a:spcBef>
              <a:spcAft>
                <a:spcPts val="0"/>
              </a:spcAft>
              <a:buSzPts val="1100"/>
              <a:buChar char="●"/>
            </a:pPr>
            <a:r>
              <a:rPr lang="en"/>
              <a:t>On water</a:t>
            </a:r>
            <a:endParaRPr/>
          </a:p>
          <a:p>
            <a:pPr indent="-298450" lvl="0" marL="457200" rtl="0" algn="l">
              <a:lnSpc>
                <a:spcPct val="100000"/>
              </a:lnSpc>
              <a:spcBef>
                <a:spcPts val="0"/>
              </a:spcBef>
              <a:spcAft>
                <a:spcPts val="0"/>
              </a:spcAft>
              <a:buSzPts val="1100"/>
              <a:buChar char="●"/>
            </a:pPr>
            <a:r>
              <a:rPr lang="en"/>
              <a:t>Multi-craft</a:t>
            </a:r>
            <a:endParaRPr/>
          </a:p>
          <a:p>
            <a:pPr indent="-298450" lvl="0" marL="457200" rtl="0" algn="l">
              <a:lnSpc>
                <a:spcPct val="100000"/>
              </a:lnSpc>
              <a:spcBef>
                <a:spcPts val="0"/>
              </a:spcBef>
              <a:spcAft>
                <a:spcPts val="0"/>
              </a:spcAft>
              <a:buSzPts val="1100"/>
              <a:buChar char="●"/>
            </a:pPr>
            <a:r>
              <a:rPr lang="en"/>
              <a:t>Show from their craft of choice, that they can rescue other crafts. </a:t>
            </a:r>
            <a:endParaRPr/>
          </a:p>
          <a:p>
            <a:pPr indent="-298450" lvl="0" marL="457200" rtl="0" algn="l">
              <a:lnSpc>
                <a:spcPct val="100000"/>
              </a:lnSpc>
              <a:spcBef>
                <a:spcPts val="0"/>
              </a:spcBef>
              <a:spcAft>
                <a:spcPts val="0"/>
              </a:spcAft>
              <a:buSzPts val="1100"/>
              <a:buChar char="●"/>
            </a:pPr>
            <a:r>
              <a:rPr lang="en"/>
              <a:t>That they can lead and rescue in a flat water environment</a:t>
            </a:r>
            <a:endParaRPr/>
          </a:p>
          <a:p>
            <a:pPr indent="-298450" lvl="0" marL="457200" rtl="0" algn="l">
              <a:lnSpc>
                <a:spcPct val="100000"/>
              </a:lnSpc>
              <a:spcBef>
                <a:spcPts val="0"/>
              </a:spcBef>
              <a:spcAft>
                <a:spcPts val="0"/>
              </a:spcAft>
              <a:buSzPts val="1100"/>
              <a:buChar char="●"/>
            </a:pPr>
            <a:r>
              <a:rPr lang="en"/>
              <a:t>Big thing: goes across discipline.</a:t>
            </a:r>
            <a:endParaRPr/>
          </a:p>
          <a:p>
            <a:pPr indent="-298450" lvl="0" marL="457200" rtl="0" algn="l">
              <a:lnSpc>
                <a:spcPct val="100000"/>
              </a:lnSpc>
              <a:spcBef>
                <a:spcPts val="0"/>
              </a:spcBef>
              <a:spcAft>
                <a:spcPts val="0"/>
              </a:spcAft>
              <a:buSzPts val="1100"/>
              <a:buChar char="●"/>
            </a:pPr>
            <a:r>
              <a:rPr lang="en"/>
              <a:t>Focuses on leadership. </a:t>
            </a:r>
            <a:endParaRPr/>
          </a:p>
          <a:p>
            <a:pPr indent="-298450" lvl="0" marL="457200" rtl="0" algn="l">
              <a:lnSpc>
                <a:spcPct val="100000"/>
              </a:lnSpc>
              <a:spcBef>
                <a:spcPts val="0"/>
              </a:spcBef>
              <a:spcAft>
                <a:spcPts val="0"/>
              </a:spcAft>
              <a:buSzPts val="1100"/>
              <a:buChar char="●"/>
            </a:pPr>
            <a:r>
              <a:rPr lang="en"/>
              <a:t>Display that you can create fun paddling environments</a:t>
            </a:r>
            <a:endParaRPr/>
          </a:p>
          <a:p>
            <a:pPr indent="-298450" lvl="0" marL="457200" rtl="0" algn="l">
              <a:lnSpc>
                <a:spcPct val="100000"/>
              </a:lnSpc>
              <a:spcBef>
                <a:spcPts val="0"/>
              </a:spcBef>
              <a:spcAft>
                <a:spcPts val="0"/>
              </a:spcAft>
              <a:buSzPts val="1100"/>
              <a:buChar char="●"/>
            </a:pPr>
            <a:r>
              <a:rPr lang="en"/>
              <a:t>Speaks directly to the demands of people in gov’t. Before it was restricting and a jump previously. </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They will be even less technically engaged (sign ups need to be easy)</a:t>
            </a:r>
            <a:endParaRPr/>
          </a:p>
          <a:p>
            <a:pPr indent="-298450" lvl="0" marL="457200" rtl="0" algn="l">
              <a:lnSpc>
                <a:spcPct val="100000"/>
              </a:lnSpc>
              <a:spcBef>
                <a:spcPts val="0"/>
              </a:spcBef>
              <a:spcAft>
                <a:spcPts val="0"/>
              </a:spcAft>
              <a:buSzPts val="1100"/>
              <a:buChar char="●"/>
            </a:pPr>
            <a:r>
              <a:rPr lang="en"/>
              <a:t>They need to be valued as much as instructor in its own right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Paddlesport Safety Cert—-&gt; Group Leader —&gt; Day Trip/Longer Trip</a:t>
            </a:r>
            <a:br>
              <a:rPr lang="en"/>
            </a:br>
            <a:br>
              <a:rPr lang="en"/>
            </a:br>
            <a:r>
              <a:rPr lang="en"/>
              <a:t>Mentorship track for future leaders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How does trip leader content engage with instructor path? </a:t>
            </a:r>
            <a:endParaRPr/>
          </a:p>
          <a:p>
            <a:pPr indent="0" lvl="0" marL="0" rtl="0" algn="l">
              <a:lnSpc>
                <a:spcPct val="100000"/>
              </a:lnSpc>
              <a:spcBef>
                <a:spcPts val="0"/>
              </a:spcBef>
              <a:spcAft>
                <a:spcPts val="0"/>
              </a:spcAft>
              <a:buSzPts val="1100"/>
              <a:buNone/>
            </a:pPr>
            <a:r>
              <a:rPr lang="en"/>
              <a:t>LZ: Updating the curriculum consistently. Each time they are updating, there is more value. Gaps that need to be filled.  </a:t>
            </a:r>
            <a:endParaRPr/>
          </a:p>
          <a:p>
            <a:pPr indent="0" lvl="0" marL="0" rtl="0" algn="l">
              <a:lnSpc>
                <a:spcPct val="100000"/>
              </a:lnSpc>
              <a:spcBef>
                <a:spcPts val="0"/>
              </a:spcBef>
              <a:spcAft>
                <a:spcPts val="0"/>
              </a:spcAft>
              <a:buSzPts val="1100"/>
              <a:buNone/>
            </a:pPr>
            <a:r>
              <a:rPr lang="en"/>
              <a:t>AL: Updates are about providing updates to our users vs just updating it to update it. As a discipline, continually add value for end users.  </a:t>
            </a:r>
            <a:endParaRPr/>
          </a:p>
          <a:p>
            <a:pPr indent="0" lvl="0" marL="0" rtl="0" algn="l">
              <a:lnSpc>
                <a:spcPct val="100000"/>
              </a:lnSpc>
              <a:spcBef>
                <a:spcPts val="0"/>
              </a:spcBef>
              <a:spcAft>
                <a:spcPts val="0"/>
              </a:spcAft>
              <a:buSzPts val="1100"/>
              <a:buNone/>
            </a:pPr>
            <a:r>
              <a:rPr lang="en"/>
              <a:t>Mindset shift - value we provide, vs politics.  More value with award.</a:t>
            </a:r>
            <a:br>
              <a:rPr lang="en"/>
            </a:br>
            <a:r>
              <a:rPr lang="en"/>
              <a:t>Or customers - entities that the programs are for.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en"/>
              <a:t>After breakout room, place key points into whole Zoom chat. Then people can ‘thumbs up’ points that they agree with.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en"/>
              <a:t>After breakout room, place key points into whole Zoom chat. Then people can ‘thumbs up’ points that they agree with.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The new Leader Pathway is positioned alongside the ACA's longstanding and internationally recognized Instructor Certification Program. It does not replace the Instructor Pathway; rather, it offers an alternative certification tailored to trip leaders and guides worldwide. </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Requested by the community for many years, this new certification pathway shifts from a siloed, discipline-specific approach to a more versatile, environment-based framework. </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A complementary curriculum prioritizes leadership competencies, distinguishing it from the Instructor Pathway's focus on teaching methodologies and instructional behaviors.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This curriculum incorporates an intentional and gradual release of responsibility from trainer to candidate, utilizing scenario-based learning and diverse forms of evidence throughout the training process.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As trainers and educators, you will find familiarity in the program’s structure, which mirrors existing course formats, including the Leader Development Workshop, Certification Exams, and Certification Workshop. The pathway follows a consistent model of training, evaluation, standards, and criteria, with course registration and reporting managed through the CMS.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en"/>
              <a:t>After breakout room, place key points into whole Zoom chat. Then people can ‘thumbs up’ points that they agree with.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61c07c82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361c07c82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The new Leader Pathway is positioned alongside the ACA's longstanding and internationally recognized Instructor Certification Program. It does not replace the Instructor Pathway; rather, it offers an alternative certification tailored to trip leaders and guides worldwide. </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Requested by the community for many years, this new certification pathway shifts from a siloed, discipline-specific approach to a more versatile, environment-based framework. </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A complementary curriculum prioritizes leadership competencies, distinguishing it from the Instructor Pathway's focus on teaching methodologies and instructional behaviors.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This curriculum incorporates an intentional and gradual release of responsibility from trainer to candidate, utilizing scenario-based learning and diverse forms of evidence throughout the training process.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As trainers and educators, you will find familiarity in the program’s structure, which mirrors existing course formats, including the Leader Development Workshop, Certification Exams, and Certification Workshop. The pathway follows a consistent model of training, evaluation, standards, and criteria, with course registration and reporting managed through the CMS.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Today, we are focusing on the Leader Pathway’s "Leader Track," designed for those leading day trips. An orientation for the new multi-day and wilderness "Guide Track" will be available in the coming months.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The Leader Track comprises five courses, starting with the foundational Community Paddlesports Leader (CPL) certification, which has been restructured to be more marketable and versatile. Key updates include a  reduced number of prerequisite courses and an expanded operating environment for both the course and certification.</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The operating environment now encompasses most "Level 2" conditions, aligning closely with the environments in the existing Level 2 Coastal Kayak Trip Leader Assessment and River Day Trip Leader assessments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Candidates need either a Level 1 or Level 2 Skills Award in any discipline to participate. The new course provider title is "CPL Leader Trainer" or "CPL Leader Trainer Educator."</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The revised CPL course retains its multi-craft component. Candidates must demonstrate proficiency in handling their craft in the course environment and performing rescues for other types of boaters.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The next level of certification is Paddlesports Leader, which is divided into two distinct courses: River Leader and Coastal Leader.</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The River Leader course is designed for those aiming to lead on rivers with Class I-II sections. Candidates must hold a Level 2 or Level 3 Skills Award in any ACA river discipline and an Essentials of River Safety and Rescue Skills Award.</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Trainers for this course hold the River Leader Trainer or River LeaderTrainer Educator certification. The course incorporates a multi-craft component, emphasizing the rescue of other craft in Class II whitewater conditions.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The Coastal Leader certification is designed for individuals intending to lead groups on lakes and coastal waters. While its operating environment aligns with the former Level 3 Coastal Kayak Trip Leader Assessment, the new course expands certification to include stand-up paddleboard (SUP) and canoe leaders, in addition to sea kayak leaders.</a:t>
            </a:r>
            <a:endParaRPr/>
          </a:p>
          <a:p>
            <a:pPr indent="-298450" lvl="0" marL="457200" marR="0" rtl="0" algn="l">
              <a:lnSpc>
                <a:spcPct val="100000"/>
              </a:lnSpc>
              <a:spcBef>
                <a:spcPts val="0"/>
              </a:spcBef>
              <a:spcAft>
                <a:spcPts val="0"/>
              </a:spcAft>
              <a:buClr>
                <a:srgbClr val="000000"/>
              </a:buClr>
              <a:buSzPts val="1100"/>
              <a:buFont typeface="Arial"/>
              <a:buChar char="●"/>
            </a:pPr>
            <a:r>
              <a:rPr b="0" i="0" lang="en" u="none" strike="noStrike">
                <a:solidFill>
                  <a:srgbClr val="000000"/>
                </a:solidFill>
              </a:rPr>
              <a:t>Delivered by Coastal Leader Trainers or Coastal Leader Trainer Educators, the course adopts a multi-craft approach. Candidates must demonstrate personal proficiency in their chosen craft and the ability to rescue other types of craft within the course’s operating environment. This certification enables leaders to guide diverse groups on lakes and coastal waters, enhancing their professional versatility. </a:t>
            </a:r>
            <a:endParaRPr/>
          </a:p>
          <a:p>
            <a:pPr indent="-228600" lvl="0" marL="457200" rtl="0" algn="l">
              <a:lnSpc>
                <a:spcPct val="100000"/>
              </a:lnSpc>
              <a:spcBef>
                <a:spcPts val="0"/>
              </a:spcBef>
              <a:spcAft>
                <a:spcPts val="0"/>
              </a:spcAft>
              <a:buSzPts val="1100"/>
              <a:buNone/>
            </a:pPr>
            <a:r>
              <a:t/>
            </a:r>
            <a:endParaRPr b="0" i="0" u="none" strike="noStrike">
              <a:solidFill>
                <a:srgbClr val="00000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 u="none" strike="noStrike">
                <a:solidFill>
                  <a:srgbClr val="000000"/>
                </a:solidFill>
              </a:rPr>
              <a:t>Advanced Paddlesport Leader certifications equip paddlers to lead groups in demanding environments. Offered in two distinct courses—Advanced River Leader and Advanced Coastal Leader—these certifications establish a high standard for leadership in challenging waters.</a:t>
            </a:r>
            <a:endParaRPr/>
          </a:p>
          <a:p>
            <a:pPr indent="-298450" lvl="0" marL="457200" rtl="0" algn="l">
              <a:lnSpc>
                <a:spcPct val="100000"/>
              </a:lnSpc>
              <a:spcBef>
                <a:spcPts val="0"/>
              </a:spcBef>
              <a:spcAft>
                <a:spcPts val="0"/>
              </a:spcAft>
              <a:buSzPts val="1100"/>
              <a:buChar char="●"/>
            </a:pPr>
            <a:r>
              <a:rPr b="0" i="0" lang="en" u="none" strike="noStrike">
                <a:solidFill>
                  <a:srgbClr val="000000"/>
                </a:solidFill>
              </a:rPr>
              <a:t>The Advanced River Leader certification prepares paddlers to lead in Class III-IV whitewater environments. Candidates are trained and assessed on leading various whitewater craft, with a strong emphasis on non-craft-specific swiftwater rescue techniques.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u="none" strike="noStrike">
                <a:solidFill>
                  <a:srgbClr val="000000"/>
                </a:solidFill>
              </a:rPr>
              <a:t>The Advanced Coastal Leader certification equips sea kayakers to lead groups on exposed coastlines and in open-water conditions. Delivered by Advanced Coastal Leader Trainers or Educators, the course focuses on evaluating leadership priorities and skills in advanced coastal environments, including the ability to rescue other craft types in less demanding conditions.</a:t>
            </a:r>
            <a:endParaRPr/>
          </a:p>
          <a:p>
            <a:pPr indent="0" lvl="0" marL="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9" name="Google Shape;5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62" name="Google Shape;6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sp>
        <p:nvSpPr>
          <p:cNvPr id="64" name="Google Shape;64;p1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b="1" sz="12000"/>
            </a:lvl1pPr>
            <a:lvl2pPr lvl="1" algn="ctr">
              <a:lnSpc>
                <a:spcPct val="100000"/>
              </a:lnSpc>
              <a:spcBef>
                <a:spcPts val="0"/>
              </a:spcBef>
              <a:spcAft>
                <a:spcPts val="0"/>
              </a:spcAft>
              <a:buSzPts val="12000"/>
              <a:buNone/>
              <a:defRPr b="1" sz="12000"/>
            </a:lvl2pPr>
            <a:lvl3pPr lvl="2" algn="ctr">
              <a:lnSpc>
                <a:spcPct val="100000"/>
              </a:lnSpc>
              <a:spcBef>
                <a:spcPts val="0"/>
              </a:spcBef>
              <a:spcAft>
                <a:spcPts val="0"/>
              </a:spcAft>
              <a:buSzPts val="12000"/>
              <a:buNone/>
              <a:defRPr b="1" sz="12000"/>
            </a:lvl3pPr>
            <a:lvl4pPr lvl="3" algn="ctr">
              <a:lnSpc>
                <a:spcPct val="100000"/>
              </a:lnSpc>
              <a:spcBef>
                <a:spcPts val="0"/>
              </a:spcBef>
              <a:spcAft>
                <a:spcPts val="0"/>
              </a:spcAft>
              <a:buSzPts val="12000"/>
              <a:buNone/>
              <a:defRPr b="1" sz="12000"/>
            </a:lvl4pPr>
            <a:lvl5pPr lvl="4" algn="ctr">
              <a:lnSpc>
                <a:spcPct val="100000"/>
              </a:lnSpc>
              <a:spcBef>
                <a:spcPts val="0"/>
              </a:spcBef>
              <a:spcAft>
                <a:spcPts val="0"/>
              </a:spcAft>
              <a:buSzPts val="12000"/>
              <a:buNone/>
              <a:defRPr b="1" sz="12000"/>
            </a:lvl5pPr>
            <a:lvl6pPr lvl="5" algn="ctr">
              <a:lnSpc>
                <a:spcPct val="100000"/>
              </a:lnSpc>
              <a:spcBef>
                <a:spcPts val="0"/>
              </a:spcBef>
              <a:spcAft>
                <a:spcPts val="0"/>
              </a:spcAft>
              <a:buSzPts val="12000"/>
              <a:buNone/>
              <a:defRPr b="1" sz="12000"/>
            </a:lvl6pPr>
            <a:lvl7pPr lvl="6" algn="ctr">
              <a:lnSpc>
                <a:spcPct val="100000"/>
              </a:lnSpc>
              <a:spcBef>
                <a:spcPts val="0"/>
              </a:spcBef>
              <a:spcAft>
                <a:spcPts val="0"/>
              </a:spcAft>
              <a:buSzPts val="12000"/>
              <a:buNone/>
              <a:defRPr b="1" sz="12000"/>
            </a:lvl7pPr>
            <a:lvl8pPr lvl="7" algn="ctr">
              <a:lnSpc>
                <a:spcPct val="100000"/>
              </a:lnSpc>
              <a:spcBef>
                <a:spcPts val="0"/>
              </a:spcBef>
              <a:spcAft>
                <a:spcPts val="0"/>
              </a:spcAft>
              <a:buSzPts val="12000"/>
              <a:buNone/>
              <a:defRPr b="1" sz="12000"/>
            </a:lvl8pPr>
            <a:lvl9pPr lvl="8" algn="ctr">
              <a:lnSpc>
                <a:spcPct val="100000"/>
              </a:lnSpc>
              <a:spcBef>
                <a:spcPts val="0"/>
              </a:spcBef>
              <a:spcAft>
                <a:spcPts val="0"/>
              </a:spcAft>
              <a:buSzPts val="12000"/>
              <a:buNone/>
              <a:defRPr b="1" sz="12000"/>
            </a:lvl9pPr>
          </a:lstStyle>
          <a:p>
            <a:r>
              <a:t>xx%</a:t>
            </a:r>
          </a:p>
        </p:txBody>
      </p:sp>
      <p:sp>
        <p:nvSpPr>
          <p:cNvPr id="65" name="Google Shape;65;p1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6" name="Google Shape;6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67" name="Shape 67"/>
        <p:cNvGrpSpPr/>
        <p:nvPr/>
      </p:nvGrpSpPr>
      <p:grpSpPr>
        <a:xfrm>
          <a:off x="0" y="0"/>
          <a:ext cx="0" cy="0"/>
          <a:chOff x="0" y="0"/>
          <a:chExt cx="0" cy="0"/>
        </a:xfrm>
      </p:grpSpPr>
      <p:sp>
        <p:nvSpPr>
          <p:cNvPr id="68" name="Google Shape;68;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b="1" sz="5200"/>
            </a:lvl1pPr>
            <a:lvl2pPr lvl="1" algn="ctr">
              <a:lnSpc>
                <a:spcPct val="100000"/>
              </a:lnSpc>
              <a:spcBef>
                <a:spcPts val="0"/>
              </a:spcBef>
              <a:spcAft>
                <a:spcPts val="0"/>
              </a:spcAft>
              <a:buSzPts val="5200"/>
              <a:buNone/>
              <a:defRPr b="1" sz="5200"/>
            </a:lvl2pPr>
            <a:lvl3pPr lvl="2" algn="ctr">
              <a:lnSpc>
                <a:spcPct val="100000"/>
              </a:lnSpc>
              <a:spcBef>
                <a:spcPts val="0"/>
              </a:spcBef>
              <a:spcAft>
                <a:spcPts val="0"/>
              </a:spcAft>
              <a:buSzPts val="5200"/>
              <a:buNone/>
              <a:defRPr b="1" sz="5200"/>
            </a:lvl3pPr>
            <a:lvl4pPr lvl="3" algn="ctr">
              <a:lnSpc>
                <a:spcPct val="100000"/>
              </a:lnSpc>
              <a:spcBef>
                <a:spcPts val="0"/>
              </a:spcBef>
              <a:spcAft>
                <a:spcPts val="0"/>
              </a:spcAft>
              <a:buSzPts val="5200"/>
              <a:buNone/>
              <a:defRPr b="1" sz="5200"/>
            </a:lvl4pPr>
            <a:lvl5pPr lvl="4" algn="ctr">
              <a:lnSpc>
                <a:spcPct val="100000"/>
              </a:lnSpc>
              <a:spcBef>
                <a:spcPts val="0"/>
              </a:spcBef>
              <a:spcAft>
                <a:spcPts val="0"/>
              </a:spcAft>
              <a:buSzPts val="5200"/>
              <a:buNone/>
              <a:defRPr b="1" sz="5200"/>
            </a:lvl5pPr>
            <a:lvl6pPr lvl="5" algn="ctr">
              <a:lnSpc>
                <a:spcPct val="100000"/>
              </a:lnSpc>
              <a:spcBef>
                <a:spcPts val="0"/>
              </a:spcBef>
              <a:spcAft>
                <a:spcPts val="0"/>
              </a:spcAft>
              <a:buSzPts val="5200"/>
              <a:buNone/>
              <a:defRPr b="1" sz="5200"/>
            </a:lvl6pPr>
            <a:lvl7pPr lvl="6" algn="ctr">
              <a:lnSpc>
                <a:spcPct val="100000"/>
              </a:lnSpc>
              <a:spcBef>
                <a:spcPts val="0"/>
              </a:spcBef>
              <a:spcAft>
                <a:spcPts val="0"/>
              </a:spcAft>
              <a:buSzPts val="5200"/>
              <a:buNone/>
              <a:defRPr b="1" sz="5200"/>
            </a:lvl7pPr>
            <a:lvl8pPr lvl="7" algn="ctr">
              <a:lnSpc>
                <a:spcPct val="100000"/>
              </a:lnSpc>
              <a:spcBef>
                <a:spcPts val="0"/>
              </a:spcBef>
              <a:spcAft>
                <a:spcPts val="0"/>
              </a:spcAft>
              <a:buSzPts val="5200"/>
              <a:buNone/>
              <a:defRPr b="1" sz="5200"/>
            </a:lvl8pPr>
            <a:lvl9pPr lvl="8" algn="ctr">
              <a:lnSpc>
                <a:spcPct val="100000"/>
              </a:lnSpc>
              <a:spcBef>
                <a:spcPts val="0"/>
              </a:spcBef>
              <a:spcAft>
                <a:spcPts val="0"/>
              </a:spcAft>
              <a:buSzPts val="5200"/>
              <a:buNone/>
              <a:defRPr b="1" sz="5200"/>
            </a:lvl9pPr>
          </a:lstStyle>
          <a:p/>
        </p:txBody>
      </p:sp>
      <p:sp>
        <p:nvSpPr>
          <p:cNvPr id="69" name="Google Shape;69;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 name="Google Shape;7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4"/>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1">
  <p:cSld name="TITLE_1_1">
    <p:bg>
      <p:bgPr>
        <a:solidFill>
          <a:schemeClr val="dk1"/>
        </a:solidFill>
      </p:bgPr>
    </p:bg>
    <p:spTree>
      <p:nvGrpSpPr>
        <p:cNvPr id="72" name="Shape 72"/>
        <p:cNvGrpSpPr/>
        <p:nvPr/>
      </p:nvGrpSpPr>
      <p:grpSpPr>
        <a:xfrm>
          <a:off x="0" y="0"/>
          <a:ext cx="0" cy="0"/>
          <a:chOff x="0" y="0"/>
          <a:chExt cx="0" cy="0"/>
        </a:xfrm>
      </p:grpSpPr>
      <p:sp>
        <p:nvSpPr>
          <p:cNvPr id="73" name="Google Shape;73;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5200"/>
              <a:buNone/>
              <a:defRPr b="1" sz="5200">
                <a:solidFill>
                  <a:schemeClr val="lt1"/>
                </a:solidFill>
              </a:defRPr>
            </a:lvl1pPr>
            <a:lvl2pPr lvl="1" algn="ctr">
              <a:lnSpc>
                <a:spcPct val="100000"/>
              </a:lnSpc>
              <a:spcBef>
                <a:spcPts val="0"/>
              </a:spcBef>
              <a:spcAft>
                <a:spcPts val="0"/>
              </a:spcAft>
              <a:buClr>
                <a:schemeClr val="lt1"/>
              </a:buClr>
              <a:buSzPts val="5200"/>
              <a:buNone/>
              <a:defRPr b="1" sz="5200">
                <a:solidFill>
                  <a:schemeClr val="lt1"/>
                </a:solidFill>
              </a:defRPr>
            </a:lvl2pPr>
            <a:lvl3pPr lvl="2" algn="ctr">
              <a:lnSpc>
                <a:spcPct val="100000"/>
              </a:lnSpc>
              <a:spcBef>
                <a:spcPts val="0"/>
              </a:spcBef>
              <a:spcAft>
                <a:spcPts val="0"/>
              </a:spcAft>
              <a:buClr>
                <a:schemeClr val="lt1"/>
              </a:buClr>
              <a:buSzPts val="5200"/>
              <a:buNone/>
              <a:defRPr b="1" sz="5200">
                <a:solidFill>
                  <a:schemeClr val="lt1"/>
                </a:solidFill>
              </a:defRPr>
            </a:lvl3pPr>
            <a:lvl4pPr lvl="3" algn="ctr">
              <a:lnSpc>
                <a:spcPct val="100000"/>
              </a:lnSpc>
              <a:spcBef>
                <a:spcPts val="0"/>
              </a:spcBef>
              <a:spcAft>
                <a:spcPts val="0"/>
              </a:spcAft>
              <a:buClr>
                <a:schemeClr val="lt1"/>
              </a:buClr>
              <a:buSzPts val="5200"/>
              <a:buNone/>
              <a:defRPr b="1" sz="5200">
                <a:solidFill>
                  <a:schemeClr val="lt1"/>
                </a:solidFill>
              </a:defRPr>
            </a:lvl4pPr>
            <a:lvl5pPr lvl="4" algn="ctr">
              <a:lnSpc>
                <a:spcPct val="100000"/>
              </a:lnSpc>
              <a:spcBef>
                <a:spcPts val="0"/>
              </a:spcBef>
              <a:spcAft>
                <a:spcPts val="0"/>
              </a:spcAft>
              <a:buClr>
                <a:schemeClr val="lt1"/>
              </a:buClr>
              <a:buSzPts val="5200"/>
              <a:buNone/>
              <a:defRPr b="1" sz="5200">
                <a:solidFill>
                  <a:schemeClr val="lt1"/>
                </a:solidFill>
              </a:defRPr>
            </a:lvl5pPr>
            <a:lvl6pPr lvl="5" algn="ctr">
              <a:lnSpc>
                <a:spcPct val="100000"/>
              </a:lnSpc>
              <a:spcBef>
                <a:spcPts val="0"/>
              </a:spcBef>
              <a:spcAft>
                <a:spcPts val="0"/>
              </a:spcAft>
              <a:buClr>
                <a:schemeClr val="lt1"/>
              </a:buClr>
              <a:buSzPts val="5200"/>
              <a:buNone/>
              <a:defRPr b="1" sz="5200">
                <a:solidFill>
                  <a:schemeClr val="lt1"/>
                </a:solidFill>
              </a:defRPr>
            </a:lvl6pPr>
            <a:lvl7pPr lvl="6" algn="ctr">
              <a:lnSpc>
                <a:spcPct val="100000"/>
              </a:lnSpc>
              <a:spcBef>
                <a:spcPts val="0"/>
              </a:spcBef>
              <a:spcAft>
                <a:spcPts val="0"/>
              </a:spcAft>
              <a:buClr>
                <a:schemeClr val="lt1"/>
              </a:buClr>
              <a:buSzPts val="5200"/>
              <a:buNone/>
              <a:defRPr b="1" sz="5200">
                <a:solidFill>
                  <a:schemeClr val="lt1"/>
                </a:solidFill>
              </a:defRPr>
            </a:lvl7pPr>
            <a:lvl8pPr lvl="7" algn="ctr">
              <a:lnSpc>
                <a:spcPct val="100000"/>
              </a:lnSpc>
              <a:spcBef>
                <a:spcPts val="0"/>
              </a:spcBef>
              <a:spcAft>
                <a:spcPts val="0"/>
              </a:spcAft>
              <a:buClr>
                <a:schemeClr val="lt1"/>
              </a:buClr>
              <a:buSzPts val="5200"/>
              <a:buNone/>
              <a:defRPr b="1" sz="5200">
                <a:solidFill>
                  <a:schemeClr val="lt1"/>
                </a:solidFill>
              </a:defRPr>
            </a:lvl8pPr>
            <a:lvl9pPr lvl="8" algn="ctr">
              <a:lnSpc>
                <a:spcPct val="100000"/>
              </a:lnSpc>
              <a:spcBef>
                <a:spcPts val="0"/>
              </a:spcBef>
              <a:spcAft>
                <a:spcPts val="0"/>
              </a:spcAft>
              <a:buClr>
                <a:schemeClr val="lt1"/>
              </a:buClr>
              <a:buSzPts val="5200"/>
              <a:buNone/>
              <a:defRPr b="1" sz="5200">
                <a:solidFill>
                  <a:schemeClr val="lt1"/>
                </a:solidFill>
              </a:defRPr>
            </a:lvl9pPr>
          </a:lstStyle>
          <a:p/>
        </p:txBody>
      </p:sp>
      <p:sp>
        <p:nvSpPr>
          <p:cNvPr id="74" name="Google Shape;74;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p:txBody>
      </p:sp>
      <p:sp>
        <p:nvSpPr>
          <p:cNvPr id="75" name="Google Shape;7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5"/>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77" name="Shape 77"/>
        <p:cNvGrpSpPr/>
        <p:nvPr/>
      </p:nvGrpSpPr>
      <p:grpSpPr>
        <a:xfrm>
          <a:off x="0" y="0"/>
          <a:ext cx="0" cy="0"/>
          <a:chOff x="0" y="0"/>
          <a:chExt cx="0" cy="0"/>
        </a:xfrm>
      </p:grpSpPr>
      <p:sp>
        <p:nvSpPr>
          <p:cNvPr id="78" name="Google Shape;78;p16"/>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79" name="Shape 79"/>
        <p:cNvGrpSpPr/>
        <p:nvPr/>
      </p:nvGrpSpPr>
      <p:grpSpPr>
        <a:xfrm>
          <a:off x="0" y="0"/>
          <a:ext cx="0" cy="0"/>
          <a:chOff x="0" y="0"/>
          <a:chExt cx="0" cy="0"/>
        </a:xfrm>
      </p:grpSpPr>
      <p:sp>
        <p:nvSpPr>
          <p:cNvPr id="80" name="Google Shape;80;p17"/>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1" name="Google Shape;81;p17"/>
          <p:cNvPicPr preferRelativeResize="0"/>
          <p:nvPr/>
        </p:nvPicPr>
        <p:blipFill rotWithShape="1">
          <a:blip r:embed="rId2">
            <a:alphaModFix amt="75000"/>
          </a:blip>
          <a:srcRect b="0" l="35880" r="0" t="28551"/>
          <a:stretch/>
        </p:blipFill>
        <p:spPr>
          <a:xfrm>
            <a:off x="0" y="-1"/>
            <a:ext cx="2812077" cy="3252751"/>
          </a:xfrm>
          <a:prstGeom prst="rect">
            <a:avLst/>
          </a:prstGeom>
          <a:noFill/>
          <a:ln>
            <a:noFill/>
          </a:ln>
        </p:spPr>
      </p:pic>
      <p:pic>
        <p:nvPicPr>
          <p:cNvPr id="82" name="Google Shape;82;p17"/>
          <p:cNvPicPr preferRelativeResize="0"/>
          <p:nvPr/>
        </p:nvPicPr>
        <p:blipFill rotWithShape="1">
          <a:blip r:embed="rId2">
            <a:alphaModFix amt="75000"/>
          </a:blip>
          <a:srcRect b="66378" l="0" r="25484" t="0"/>
          <a:stretch/>
        </p:blipFill>
        <p:spPr>
          <a:xfrm>
            <a:off x="5875975" y="3612900"/>
            <a:ext cx="3268023" cy="15305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
    <p:spTree>
      <p:nvGrpSpPr>
        <p:cNvPr id="83" name="Shape 83"/>
        <p:cNvGrpSpPr/>
        <p:nvPr/>
      </p:nvGrpSpPr>
      <p:grpSpPr>
        <a:xfrm>
          <a:off x="0" y="0"/>
          <a:ext cx="0" cy="0"/>
          <a:chOff x="0" y="0"/>
          <a:chExt cx="0" cy="0"/>
        </a:xfrm>
      </p:grpSpPr>
      <p:sp>
        <p:nvSpPr>
          <p:cNvPr id="84" name="Google Shape;84;p18"/>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5" name="Google Shape;85;p18"/>
          <p:cNvPicPr preferRelativeResize="0"/>
          <p:nvPr/>
        </p:nvPicPr>
        <p:blipFill rotWithShape="1">
          <a:blip r:embed="rId2">
            <a:alphaModFix amt="35000"/>
          </a:blip>
          <a:srcRect b="0" l="0" r="0" t="0"/>
          <a:stretch/>
        </p:blipFill>
        <p:spPr>
          <a:xfrm>
            <a:off x="-483475" y="1215700"/>
            <a:ext cx="3311148" cy="3770448"/>
          </a:xfrm>
          <a:prstGeom prst="rect">
            <a:avLst/>
          </a:prstGeom>
          <a:noFill/>
          <a:ln>
            <a:noFill/>
          </a:ln>
        </p:spPr>
      </p:pic>
      <p:pic>
        <p:nvPicPr>
          <p:cNvPr id="86" name="Google Shape;86;p18"/>
          <p:cNvPicPr preferRelativeResize="0"/>
          <p:nvPr/>
        </p:nvPicPr>
        <p:blipFill rotWithShape="1">
          <a:blip r:embed="rId2">
            <a:alphaModFix amt="35000"/>
          </a:blip>
          <a:srcRect b="19807" l="0" r="0" t="0"/>
          <a:stretch/>
        </p:blipFill>
        <p:spPr>
          <a:xfrm>
            <a:off x="5613168" y="1357716"/>
            <a:ext cx="3530833" cy="3224333"/>
          </a:xfrm>
          <a:prstGeom prst="rect">
            <a:avLst/>
          </a:prstGeom>
          <a:noFill/>
          <a:ln>
            <a:noFill/>
          </a:ln>
        </p:spPr>
      </p:pic>
      <p:pic>
        <p:nvPicPr>
          <p:cNvPr id="87" name="Google Shape;87;p18"/>
          <p:cNvPicPr preferRelativeResize="0"/>
          <p:nvPr/>
        </p:nvPicPr>
        <p:blipFill rotWithShape="1">
          <a:blip r:embed="rId2">
            <a:alphaModFix amt="35000"/>
          </a:blip>
          <a:srcRect b="0" l="0" r="0" t="80957"/>
          <a:stretch/>
        </p:blipFill>
        <p:spPr>
          <a:xfrm>
            <a:off x="5180525" y="561452"/>
            <a:ext cx="3530833" cy="7656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p:cSld name="CUSTOM_1_1">
    <p:spTree>
      <p:nvGrpSpPr>
        <p:cNvPr id="88" name="Shape 88"/>
        <p:cNvGrpSpPr/>
        <p:nvPr/>
      </p:nvGrpSpPr>
      <p:grpSpPr>
        <a:xfrm>
          <a:off x="0" y="0"/>
          <a:ext cx="0" cy="0"/>
          <a:chOff x="0" y="0"/>
          <a:chExt cx="0" cy="0"/>
        </a:xfrm>
      </p:grpSpPr>
      <p:sp>
        <p:nvSpPr>
          <p:cNvPr id="89" name="Google Shape;89;p19"/>
          <p:cNvSpPr/>
          <p:nvPr/>
        </p:nvSpPr>
        <p:spPr>
          <a:xfrm rot="-5400000">
            <a:off x="-941600" y="1139800"/>
            <a:ext cx="4957500" cy="2864100"/>
          </a:xfrm>
          <a:prstGeom prst="round2SameRect">
            <a:avLst>
              <a:gd fmla="val 4083" name="adj1"/>
              <a:gd fmla="val 0" name="adj2"/>
            </a:avLst>
          </a:prstGeom>
          <a:solidFill>
            <a:srgbClr val="0D25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9"/>
          <p:cNvSpPr txBox="1"/>
          <p:nvPr>
            <p:ph type="title"/>
          </p:nvPr>
        </p:nvSpPr>
        <p:spPr>
          <a:xfrm>
            <a:off x="338125" y="498800"/>
            <a:ext cx="2116500" cy="22038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3000">
                <a:solidFill>
                  <a:schemeClr val="lt1"/>
                </a:solidFill>
              </a:defRPr>
            </a:lvl1pPr>
            <a:lvl2pPr lvl="1" algn="l">
              <a:lnSpc>
                <a:spcPct val="100000"/>
              </a:lnSpc>
              <a:spcBef>
                <a:spcPts val="0"/>
              </a:spcBef>
              <a:spcAft>
                <a:spcPts val="0"/>
              </a:spcAft>
              <a:buSzPts val="2800"/>
              <a:buNone/>
              <a:defRPr b="1" sz="3500">
                <a:solidFill>
                  <a:schemeClr val="lt1"/>
                </a:solidFill>
              </a:defRPr>
            </a:lvl2pPr>
            <a:lvl3pPr lvl="2" algn="l">
              <a:lnSpc>
                <a:spcPct val="100000"/>
              </a:lnSpc>
              <a:spcBef>
                <a:spcPts val="0"/>
              </a:spcBef>
              <a:spcAft>
                <a:spcPts val="0"/>
              </a:spcAft>
              <a:buSzPts val="2800"/>
              <a:buNone/>
              <a:defRPr b="1" sz="3500">
                <a:solidFill>
                  <a:schemeClr val="lt1"/>
                </a:solidFill>
              </a:defRPr>
            </a:lvl3pPr>
            <a:lvl4pPr lvl="3" algn="l">
              <a:lnSpc>
                <a:spcPct val="100000"/>
              </a:lnSpc>
              <a:spcBef>
                <a:spcPts val="0"/>
              </a:spcBef>
              <a:spcAft>
                <a:spcPts val="0"/>
              </a:spcAft>
              <a:buSzPts val="2800"/>
              <a:buNone/>
              <a:defRPr b="1" sz="3500">
                <a:solidFill>
                  <a:schemeClr val="lt1"/>
                </a:solidFill>
              </a:defRPr>
            </a:lvl4pPr>
            <a:lvl5pPr lvl="4" algn="l">
              <a:lnSpc>
                <a:spcPct val="100000"/>
              </a:lnSpc>
              <a:spcBef>
                <a:spcPts val="0"/>
              </a:spcBef>
              <a:spcAft>
                <a:spcPts val="0"/>
              </a:spcAft>
              <a:buSzPts val="2800"/>
              <a:buNone/>
              <a:defRPr b="1" sz="3500">
                <a:solidFill>
                  <a:schemeClr val="lt1"/>
                </a:solidFill>
              </a:defRPr>
            </a:lvl5pPr>
            <a:lvl6pPr lvl="5" algn="l">
              <a:lnSpc>
                <a:spcPct val="100000"/>
              </a:lnSpc>
              <a:spcBef>
                <a:spcPts val="0"/>
              </a:spcBef>
              <a:spcAft>
                <a:spcPts val="0"/>
              </a:spcAft>
              <a:buSzPts val="2800"/>
              <a:buNone/>
              <a:defRPr b="1" sz="3500">
                <a:solidFill>
                  <a:schemeClr val="lt1"/>
                </a:solidFill>
              </a:defRPr>
            </a:lvl6pPr>
            <a:lvl7pPr lvl="6" algn="l">
              <a:lnSpc>
                <a:spcPct val="100000"/>
              </a:lnSpc>
              <a:spcBef>
                <a:spcPts val="0"/>
              </a:spcBef>
              <a:spcAft>
                <a:spcPts val="0"/>
              </a:spcAft>
              <a:buSzPts val="2800"/>
              <a:buNone/>
              <a:defRPr b="1" sz="3500">
                <a:solidFill>
                  <a:schemeClr val="lt1"/>
                </a:solidFill>
              </a:defRPr>
            </a:lvl7pPr>
            <a:lvl8pPr lvl="7" algn="l">
              <a:lnSpc>
                <a:spcPct val="100000"/>
              </a:lnSpc>
              <a:spcBef>
                <a:spcPts val="0"/>
              </a:spcBef>
              <a:spcAft>
                <a:spcPts val="0"/>
              </a:spcAft>
              <a:buSzPts val="2800"/>
              <a:buNone/>
              <a:defRPr b="1" sz="3500">
                <a:solidFill>
                  <a:schemeClr val="lt1"/>
                </a:solidFill>
              </a:defRPr>
            </a:lvl8pPr>
            <a:lvl9pPr lvl="8" algn="l">
              <a:lnSpc>
                <a:spcPct val="100000"/>
              </a:lnSpc>
              <a:spcBef>
                <a:spcPts val="0"/>
              </a:spcBef>
              <a:spcAft>
                <a:spcPts val="0"/>
              </a:spcAft>
              <a:buSzPts val="2800"/>
              <a:buNone/>
              <a:defRPr b="1" sz="3500">
                <a:solidFill>
                  <a:schemeClr val="lt1"/>
                </a:solidFill>
              </a:defRPr>
            </a:lvl9pPr>
          </a:lstStyle>
          <a:p/>
        </p:txBody>
      </p:sp>
      <p:sp>
        <p:nvSpPr>
          <p:cNvPr id="91" name="Google Shape;91;p19"/>
          <p:cNvSpPr txBox="1"/>
          <p:nvPr>
            <p:ph idx="1" type="body"/>
          </p:nvPr>
        </p:nvSpPr>
        <p:spPr>
          <a:xfrm>
            <a:off x="413150" y="2702725"/>
            <a:ext cx="2297700" cy="2007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Clr>
                <a:schemeClr val="lt1"/>
              </a:buClr>
              <a:buSzPts val="1000"/>
              <a:buChar char="●"/>
              <a:defRPr sz="1000">
                <a:solidFill>
                  <a:schemeClr val="lt1"/>
                </a:solidFill>
              </a:defRPr>
            </a:lvl1pPr>
            <a:lvl2pPr indent="-292100" lvl="1" marL="914400" algn="l">
              <a:lnSpc>
                <a:spcPct val="115000"/>
              </a:lnSpc>
              <a:spcBef>
                <a:spcPts val="1600"/>
              </a:spcBef>
              <a:spcAft>
                <a:spcPts val="0"/>
              </a:spcAft>
              <a:buClr>
                <a:schemeClr val="lt1"/>
              </a:buClr>
              <a:buSzPts val="1000"/>
              <a:buChar char="○"/>
              <a:defRPr sz="1000">
                <a:solidFill>
                  <a:schemeClr val="lt1"/>
                </a:solidFill>
              </a:defRPr>
            </a:lvl2pPr>
            <a:lvl3pPr indent="-292100" lvl="2" marL="1371600" algn="l">
              <a:lnSpc>
                <a:spcPct val="115000"/>
              </a:lnSpc>
              <a:spcBef>
                <a:spcPts val="1600"/>
              </a:spcBef>
              <a:spcAft>
                <a:spcPts val="0"/>
              </a:spcAft>
              <a:buClr>
                <a:schemeClr val="lt1"/>
              </a:buClr>
              <a:buSzPts val="1000"/>
              <a:buChar char="■"/>
              <a:defRPr sz="1000">
                <a:solidFill>
                  <a:schemeClr val="lt1"/>
                </a:solidFill>
              </a:defRPr>
            </a:lvl3pPr>
            <a:lvl4pPr indent="-292100" lvl="3" marL="1828800" algn="l">
              <a:lnSpc>
                <a:spcPct val="115000"/>
              </a:lnSpc>
              <a:spcBef>
                <a:spcPts val="1600"/>
              </a:spcBef>
              <a:spcAft>
                <a:spcPts val="0"/>
              </a:spcAft>
              <a:buClr>
                <a:schemeClr val="lt1"/>
              </a:buClr>
              <a:buSzPts val="1000"/>
              <a:buChar char="●"/>
              <a:defRPr sz="1000">
                <a:solidFill>
                  <a:schemeClr val="lt1"/>
                </a:solidFill>
              </a:defRPr>
            </a:lvl4pPr>
            <a:lvl5pPr indent="-292100" lvl="4" marL="2286000" algn="l">
              <a:lnSpc>
                <a:spcPct val="115000"/>
              </a:lnSpc>
              <a:spcBef>
                <a:spcPts val="1600"/>
              </a:spcBef>
              <a:spcAft>
                <a:spcPts val="0"/>
              </a:spcAft>
              <a:buClr>
                <a:schemeClr val="lt1"/>
              </a:buClr>
              <a:buSzPts val="1000"/>
              <a:buChar char="○"/>
              <a:defRPr sz="1000">
                <a:solidFill>
                  <a:schemeClr val="lt1"/>
                </a:solidFill>
              </a:defRPr>
            </a:lvl5pPr>
            <a:lvl6pPr indent="-292100" lvl="5" marL="2743200" algn="l">
              <a:lnSpc>
                <a:spcPct val="115000"/>
              </a:lnSpc>
              <a:spcBef>
                <a:spcPts val="1600"/>
              </a:spcBef>
              <a:spcAft>
                <a:spcPts val="0"/>
              </a:spcAft>
              <a:buClr>
                <a:schemeClr val="lt1"/>
              </a:buClr>
              <a:buSzPts val="1000"/>
              <a:buChar char="■"/>
              <a:defRPr sz="1000">
                <a:solidFill>
                  <a:schemeClr val="lt1"/>
                </a:solidFill>
              </a:defRPr>
            </a:lvl6pPr>
            <a:lvl7pPr indent="-292100" lvl="6" marL="3200400" algn="l">
              <a:lnSpc>
                <a:spcPct val="115000"/>
              </a:lnSpc>
              <a:spcBef>
                <a:spcPts val="1600"/>
              </a:spcBef>
              <a:spcAft>
                <a:spcPts val="0"/>
              </a:spcAft>
              <a:buClr>
                <a:schemeClr val="lt1"/>
              </a:buClr>
              <a:buSzPts val="1000"/>
              <a:buChar char="●"/>
              <a:defRPr sz="1000">
                <a:solidFill>
                  <a:schemeClr val="lt1"/>
                </a:solidFill>
              </a:defRPr>
            </a:lvl7pPr>
            <a:lvl8pPr indent="-292100" lvl="7" marL="3657600" algn="l">
              <a:lnSpc>
                <a:spcPct val="115000"/>
              </a:lnSpc>
              <a:spcBef>
                <a:spcPts val="1600"/>
              </a:spcBef>
              <a:spcAft>
                <a:spcPts val="0"/>
              </a:spcAft>
              <a:buClr>
                <a:schemeClr val="lt1"/>
              </a:buClr>
              <a:buSzPts val="1000"/>
              <a:buChar char="○"/>
              <a:defRPr sz="1000">
                <a:solidFill>
                  <a:schemeClr val="lt1"/>
                </a:solidFill>
              </a:defRPr>
            </a:lvl8pPr>
            <a:lvl9pPr indent="-292100" lvl="8" marL="4114800" algn="l">
              <a:lnSpc>
                <a:spcPct val="115000"/>
              </a:lnSpc>
              <a:spcBef>
                <a:spcPts val="1600"/>
              </a:spcBef>
              <a:spcAft>
                <a:spcPts val="1600"/>
              </a:spcAft>
              <a:buClr>
                <a:schemeClr val="lt1"/>
              </a:buClr>
              <a:buSzPts val="1000"/>
              <a:buChar char="■"/>
              <a:defRPr sz="1000">
                <a:solidFill>
                  <a:schemeClr val="lt1"/>
                </a:solidFill>
              </a:defRPr>
            </a:lvl9pPr>
          </a:lstStyle>
          <a:p/>
        </p:txBody>
      </p:sp>
      <p:sp>
        <p:nvSpPr>
          <p:cNvPr id="92" name="Google Shape;92;p19"/>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p:cSld name="CUSTOM_1_1_1">
    <p:spTree>
      <p:nvGrpSpPr>
        <p:cNvPr id="93" name="Shape 93"/>
        <p:cNvGrpSpPr/>
        <p:nvPr/>
      </p:nvGrpSpPr>
      <p:grpSpPr>
        <a:xfrm>
          <a:off x="0" y="0"/>
          <a:ext cx="0" cy="0"/>
          <a:chOff x="0" y="0"/>
          <a:chExt cx="0" cy="0"/>
        </a:xfrm>
      </p:grpSpPr>
      <p:pic>
        <p:nvPicPr>
          <p:cNvPr id="94" name="Google Shape;94;p20"/>
          <p:cNvPicPr preferRelativeResize="0"/>
          <p:nvPr/>
        </p:nvPicPr>
        <p:blipFill rotWithShape="1">
          <a:blip r:embed="rId2">
            <a:alphaModFix/>
          </a:blip>
          <a:srcRect b="0" l="0" r="0" t="0"/>
          <a:stretch/>
        </p:blipFill>
        <p:spPr>
          <a:xfrm rot="193600">
            <a:off x="1438697" y="383631"/>
            <a:ext cx="4765950" cy="4733376"/>
          </a:xfrm>
          <a:prstGeom prst="rect">
            <a:avLst/>
          </a:prstGeom>
          <a:noFill/>
          <a:ln>
            <a:noFill/>
          </a:ln>
        </p:spPr>
      </p:pic>
      <p:pic>
        <p:nvPicPr>
          <p:cNvPr id="95" name="Google Shape;95;p20"/>
          <p:cNvPicPr preferRelativeResize="0"/>
          <p:nvPr/>
        </p:nvPicPr>
        <p:blipFill rotWithShape="1">
          <a:blip r:embed="rId3">
            <a:alphaModFix/>
          </a:blip>
          <a:srcRect b="16450" l="41637" r="-1928" t="18932"/>
          <a:stretch/>
        </p:blipFill>
        <p:spPr>
          <a:xfrm>
            <a:off x="-27225" y="-13607"/>
            <a:ext cx="4203149" cy="5180349"/>
          </a:xfrm>
          <a:prstGeom prst="rect">
            <a:avLst/>
          </a:prstGeom>
          <a:noFill/>
          <a:ln>
            <a:noFill/>
          </a:ln>
        </p:spPr>
      </p:pic>
      <p:sp>
        <p:nvSpPr>
          <p:cNvPr id="96" name="Google Shape;96;p20"/>
          <p:cNvSpPr txBox="1"/>
          <p:nvPr>
            <p:ph type="title"/>
          </p:nvPr>
        </p:nvSpPr>
        <p:spPr>
          <a:xfrm>
            <a:off x="236075" y="757225"/>
            <a:ext cx="1974600" cy="7344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2pPr>
            <a:lvl3pPr lvl="2"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3pPr>
            <a:lvl4pPr lvl="3"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4pPr>
            <a:lvl5pPr lvl="4"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5pPr>
            <a:lvl6pPr lvl="5"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6pPr>
            <a:lvl7pPr lvl="6"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7pPr>
            <a:lvl8pPr lvl="7"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8pPr>
            <a:lvl9pPr lvl="8"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9pPr>
          </a:lstStyle>
          <a:p/>
        </p:txBody>
      </p:sp>
      <p:sp>
        <p:nvSpPr>
          <p:cNvPr id="97" name="Google Shape;97;p20"/>
          <p:cNvSpPr txBox="1"/>
          <p:nvPr>
            <p:ph idx="1" type="body"/>
          </p:nvPr>
        </p:nvSpPr>
        <p:spPr>
          <a:xfrm>
            <a:off x="236075" y="1491675"/>
            <a:ext cx="19278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gn="l">
              <a:lnSpc>
                <a:spcPct val="115000"/>
              </a:lnSpc>
              <a:spcBef>
                <a:spcPts val="1600"/>
              </a:spcBef>
              <a:spcAft>
                <a:spcPts val="160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98" name="Google Shape;98;p20"/>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3"/>
          <p:cNvSpPr txBox="1"/>
          <p:nvPr>
            <p:ph type="title"/>
          </p:nvPr>
        </p:nvSpPr>
        <p:spPr>
          <a:xfrm>
            <a:off x="311700" y="2281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p:cSld name="CUSTOM_1_1_1_1">
    <p:spTree>
      <p:nvGrpSpPr>
        <p:cNvPr id="99" name="Shape 99"/>
        <p:cNvGrpSpPr/>
        <p:nvPr/>
      </p:nvGrpSpPr>
      <p:grpSpPr>
        <a:xfrm>
          <a:off x="0" y="0"/>
          <a:ext cx="0" cy="0"/>
          <a:chOff x="0" y="0"/>
          <a:chExt cx="0" cy="0"/>
        </a:xfrm>
      </p:grpSpPr>
      <p:sp>
        <p:nvSpPr>
          <p:cNvPr id="100" name="Google Shape;100;p21"/>
          <p:cNvSpPr txBox="1"/>
          <p:nvPr>
            <p:ph type="title"/>
          </p:nvPr>
        </p:nvSpPr>
        <p:spPr>
          <a:xfrm>
            <a:off x="236075" y="236150"/>
            <a:ext cx="3566400" cy="12555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3000"/>
            </a:lvl1pPr>
            <a:lvl2pPr lvl="1" algn="l">
              <a:lnSpc>
                <a:spcPct val="100000"/>
              </a:lnSpc>
              <a:spcBef>
                <a:spcPts val="0"/>
              </a:spcBef>
              <a:spcAft>
                <a:spcPts val="0"/>
              </a:spcAft>
              <a:buSzPts val="2800"/>
              <a:buNone/>
              <a:defRPr b="1" sz="3000"/>
            </a:lvl2pPr>
            <a:lvl3pPr lvl="2" algn="l">
              <a:lnSpc>
                <a:spcPct val="100000"/>
              </a:lnSpc>
              <a:spcBef>
                <a:spcPts val="0"/>
              </a:spcBef>
              <a:spcAft>
                <a:spcPts val="0"/>
              </a:spcAft>
              <a:buSzPts val="2800"/>
              <a:buNone/>
              <a:defRPr b="1" sz="3000"/>
            </a:lvl3pPr>
            <a:lvl4pPr lvl="3" algn="l">
              <a:lnSpc>
                <a:spcPct val="100000"/>
              </a:lnSpc>
              <a:spcBef>
                <a:spcPts val="0"/>
              </a:spcBef>
              <a:spcAft>
                <a:spcPts val="0"/>
              </a:spcAft>
              <a:buSzPts val="2800"/>
              <a:buNone/>
              <a:defRPr b="1" sz="3000"/>
            </a:lvl4pPr>
            <a:lvl5pPr lvl="4" algn="l">
              <a:lnSpc>
                <a:spcPct val="100000"/>
              </a:lnSpc>
              <a:spcBef>
                <a:spcPts val="0"/>
              </a:spcBef>
              <a:spcAft>
                <a:spcPts val="0"/>
              </a:spcAft>
              <a:buSzPts val="2800"/>
              <a:buNone/>
              <a:defRPr b="1" sz="3000"/>
            </a:lvl5pPr>
            <a:lvl6pPr lvl="5" algn="l">
              <a:lnSpc>
                <a:spcPct val="100000"/>
              </a:lnSpc>
              <a:spcBef>
                <a:spcPts val="0"/>
              </a:spcBef>
              <a:spcAft>
                <a:spcPts val="0"/>
              </a:spcAft>
              <a:buSzPts val="2800"/>
              <a:buNone/>
              <a:defRPr b="1" sz="3000"/>
            </a:lvl6pPr>
            <a:lvl7pPr lvl="6" algn="l">
              <a:lnSpc>
                <a:spcPct val="100000"/>
              </a:lnSpc>
              <a:spcBef>
                <a:spcPts val="0"/>
              </a:spcBef>
              <a:spcAft>
                <a:spcPts val="0"/>
              </a:spcAft>
              <a:buSzPts val="2800"/>
              <a:buNone/>
              <a:defRPr b="1" sz="3000"/>
            </a:lvl7pPr>
            <a:lvl8pPr lvl="7" algn="l">
              <a:lnSpc>
                <a:spcPct val="100000"/>
              </a:lnSpc>
              <a:spcBef>
                <a:spcPts val="0"/>
              </a:spcBef>
              <a:spcAft>
                <a:spcPts val="0"/>
              </a:spcAft>
              <a:buSzPts val="2800"/>
              <a:buNone/>
              <a:defRPr b="1" sz="3000"/>
            </a:lvl8pPr>
            <a:lvl9pPr lvl="8" algn="l">
              <a:lnSpc>
                <a:spcPct val="100000"/>
              </a:lnSpc>
              <a:spcBef>
                <a:spcPts val="0"/>
              </a:spcBef>
              <a:spcAft>
                <a:spcPts val="0"/>
              </a:spcAft>
              <a:buSzPts val="2800"/>
              <a:buNone/>
              <a:defRPr b="1" sz="3000"/>
            </a:lvl9pPr>
          </a:lstStyle>
          <a:p/>
        </p:txBody>
      </p:sp>
      <p:sp>
        <p:nvSpPr>
          <p:cNvPr id="101" name="Google Shape;101;p21"/>
          <p:cNvSpPr txBox="1"/>
          <p:nvPr>
            <p:ph idx="1" type="body"/>
          </p:nvPr>
        </p:nvSpPr>
        <p:spPr>
          <a:xfrm>
            <a:off x="236075" y="1491650"/>
            <a:ext cx="3076500" cy="3194100"/>
          </a:xfrm>
          <a:prstGeom prst="rect">
            <a:avLst/>
          </a:prstGeom>
          <a:noFill/>
          <a:ln>
            <a:noFill/>
          </a:ln>
        </p:spPr>
        <p:txBody>
          <a:bodyPr anchorCtr="0" anchor="t" bIns="64275" lIns="64275" spcFirstLastPara="1" rIns="64275" wrap="square" tIns="6427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2" name="Google Shape;102;p21"/>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3" name="Google Shape;103;p21"/>
          <p:cNvPicPr preferRelativeResize="0"/>
          <p:nvPr/>
        </p:nvPicPr>
        <p:blipFill rotWithShape="1">
          <a:blip r:embed="rId2">
            <a:alphaModFix/>
          </a:blip>
          <a:srcRect b="15554" l="0" r="1816" t="-1590"/>
          <a:stretch/>
        </p:blipFill>
        <p:spPr>
          <a:xfrm>
            <a:off x="5224375" y="0"/>
            <a:ext cx="3919624" cy="51435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p:cSld name="CUSTOM_1_1_1_1_1">
    <p:spTree>
      <p:nvGrpSpPr>
        <p:cNvPr id="104" name="Shape 104"/>
        <p:cNvGrpSpPr/>
        <p:nvPr/>
      </p:nvGrpSpPr>
      <p:grpSpPr>
        <a:xfrm>
          <a:off x="0" y="0"/>
          <a:ext cx="0" cy="0"/>
          <a:chOff x="0" y="0"/>
          <a:chExt cx="0" cy="0"/>
        </a:xfrm>
      </p:grpSpPr>
      <p:sp>
        <p:nvSpPr>
          <p:cNvPr id="105" name="Google Shape;105;p22"/>
          <p:cNvSpPr txBox="1"/>
          <p:nvPr>
            <p:ph type="title"/>
          </p:nvPr>
        </p:nvSpPr>
        <p:spPr>
          <a:xfrm>
            <a:off x="236075" y="757225"/>
            <a:ext cx="1974600" cy="7344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106" name="Google Shape;106;p22"/>
          <p:cNvSpPr txBox="1"/>
          <p:nvPr>
            <p:ph idx="1" type="body"/>
          </p:nvPr>
        </p:nvSpPr>
        <p:spPr>
          <a:xfrm>
            <a:off x="236075" y="1491675"/>
            <a:ext cx="19278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107" name="Google Shape;107;p22"/>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1">
  <p:cSld name="CUSTOM_1_1_1_1_1_1">
    <p:bg>
      <p:bgPr>
        <a:solidFill>
          <a:schemeClr val="accent2"/>
        </a:solidFill>
      </p:bgPr>
    </p:bg>
    <p:spTree>
      <p:nvGrpSpPr>
        <p:cNvPr id="108" name="Shape 108"/>
        <p:cNvGrpSpPr/>
        <p:nvPr/>
      </p:nvGrpSpPr>
      <p:grpSpPr>
        <a:xfrm>
          <a:off x="0" y="0"/>
          <a:ext cx="0" cy="0"/>
          <a:chOff x="0" y="0"/>
          <a:chExt cx="0" cy="0"/>
        </a:xfrm>
      </p:grpSpPr>
      <p:sp>
        <p:nvSpPr>
          <p:cNvPr id="109" name="Google Shape;109;p23"/>
          <p:cNvSpPr/>
          <p:nvPr/>
        </p:nvSpPr>
        <p:spPr>
          <a:xfrm>
            <a:off x="5283400" y="-18425"/>
            <a:ext cx="3860700" cy="521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 name="Google Shape;110;p23"/>
          <p:cNvPicPr preferRelativeResize="0"/>
          <p:nvPr/>
        </p:nvPicPr>
        <p:blipFill rotWithShape="1">
          <a:blip r:embed="rId2">
            <a:alphaModFix/>
          </a:blip>
          <a:srcRect b="27269" l="10388" r="6306" t="30215"/>
          <a:stretch/>
        </p:blipFill>
        <p:spPr>
          <a:xfrm rot="10800000">
            <a:off x="1044398" y="-18425"/>
            <a:ext cx="8099601" cy="5180349"/>
          </a:xfrm>
          <a:prstGeom prst="rect">
            <a:avLst/>
          </a:prstGeom>
          <a:noFill/>
          <a:ln>
            <a:noFill/>
          </a:ln>
        </p:spPr>
      </p:pic>
      <p:pic>
        <p:nvPicPr>
          <p:cNvPr id="111" name="Google Shape;111;p23"/>
          <p:cNvPicPr preferRelativeResize="0"/>
          <p:nvPr/>
        </p:nvPicPr>
        <p:blipFill rotWithShape="1">
          <a:blip r:embed="rId3">
            <a:alphaModFix/>
          </a:blip>
          <a:srcRect b="50944" l="0" r="0" t="0"/>
          <a:stretch/>
        </p:blipFill>
        <p:spPr>
          <a:xfrm>
            <a:off x="0" y="3589550"/>
            <a:ext cx="2658052" cy="1553948"/>
          </a:xfrm>
          <a:prstGeom prst="rect">
            <a:avLst/>
          </a:prstGeom>
          <a:noFill/>
          <a:ln>
            <a:noFill/>
          </a:ln>
        </p:spPr>
      </p:pic>
      <p:pic>
        <p:nvPicPr>
          <p:cNvPr id="112" name="Google Shape;112;p23"/>
          <p:cNvPicPr preferRelativeResize="0"/>
          <p:nvPr/>
        </p:nvPicPr>
        <p:blipFill rotWithShape="1">
          <a:blip r:embed="rId3">
            <a:alphaModFix/>
          </a:blip>
          <a:srcRect b="0" l="0" r="0" t="0"/>
          <a:stretch/>
        </p:blipFill>
        <p:spPr>
          <a:xfrm>
            <a:off x="1" y="0"/>
            <a:ext cx="2658052" cy="3167727"/>
          </a:xfrm>
          <a:prstGeom prst="rect">
            <a:avLst/>
          </a:prstGeom>
          <a:noFill/>
          <a:ln>
            <a:noFill/>
          </a:ln>
        </p:spPr>
      </p:pic>
      <p:sp>
        <p:nvSpPr>
          <p:cNvPr id="113" name="Google Shape;113;p23"/>
          <p:cNvSpPr txBox="1"/>
          <p:nvPr>
            <p:ph type="title"/>
          </p:nvPr>
        </p:nvSpPr>
        <p:spPr>
          <a:xfrm>
            <a:off x="4564448" y="236150"/>
            <a:ext cx="4218000" cy="9696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114" name="Google Shape;114;p23"/>
          <p:cNvSpPr txBox="1"/>
          <p:nvPr>
            <p:ph idx="1" type="body"/>
          </p:nvPr>
        </p:nvSpPr>
        <p:spPr>
          <a:xfrm>
            <a:off x="4564450"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115" name="Google Shape;115;p23"/>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 name="Google Shape;116;p23"/>
          <p:cNvSpPr txBox="1"/>
          <p:nvPr>
            <p:ph idx="2" type="body"/>
          </p:nvPr>
        </p:nvSpPr>
        <p:spPr>
          <a:xfrm>
            <a:off x="6856085"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pic>
        <p:nvPicPr>
          <p:cNvPr id="117" name="Google Shape;117;p23"/>
          <p:cNvPicPr preferRelativeResize="0"/>
          <p:nvPr/>
        </p:nvPicPr>
        <p:blipFill rotWithShape="1">
          <a:blip r:embed="rId3">
            <a:alphaModFix/>
          </a:blip>
          <a:srcRect b="57235" l="0" r="0" t="0"/>
          <a:stretch/>
        </p:blipFill>
        <p:spPr>
          <a:xfrm>
            <a:off x="1906400" y="2909200"/>
            <a:ext cx="2658052" cy="13546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1 1">
  <p:cSld name="CUSTOM_1_1_1_1_1_1_1">
    <p:bg>
      <p:bgPr>
        <a:solidFill>
          <a:schemeClr val="dk1"/>
        </a:solidFill>
      </p:bgPr>
    </p:bg>
    <p:spTree>
      <p:nvGrpSpPr>
        <p:cNvPr id="118" name="Shape 118"/>
        <p:cNvGrpSpPr/>
        <p:nvPr/>
      </p:nvGrpSpPr>
      <p:grpSpPr>
        <a:xfrm>
          <a:off x="0" y="0"/>
          <a:ext cx="0" cy="0"/>
          <a:chOff x="0" y="0"/>
          <a:chExt cx="0" cy="0"/>
        </a:xfrm>
      </p:grpSpPr>
      <p:sp>
        <p:nvSpPr>
          <p:cNvPr id="119" name="Google Shape;119;p24"/>
          <p:cNvSpPr/>
          <p:nvPr/>
        </p:nvSpPr>
        <p:spPr>
          <a:xfrm>
            <a:off x="5283400" y="-18425"/>
            <a:ext cx="3860700" cy="521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p24"/>
          <p:cNvPicPr preferRelativeResize="0"/>
          <p:nvPr/>
        </p:nvPicPr>
        <p:blipFill rotWithShape="1">
          <a:blip r:embed="rId2">
            <a:alphaModFix/>
          </a:blip>
          <a:srcRect b="27269" l="10388" r="6306" t="30215"/>
          <a:stretch/>
        </p:blipFill>
        <p:spPr>
          <a:xfrm rot="10800000">
            <a:off x="1044398" y="-18425"/>
            <a:ext cx="8099601" cy="5180349"/>
          </a:xfrm>
          <a:prstGeom prst="rect">
            <a:avLst/>
          </a:prstGeom>
          <a:noFill/>
          <a:ln>
            <a:noFill/>
          </a:ln>
        </p:spPr>
      </p:pic>
      <p:pic>
        <p:nvPicPr>
          <p:cNvPr id="121" name="Google Shape;121;p24"/>
          <p:cNvPicPr preferRelativeResize="0"/>
          <p:nvPr/>
        </p:nvPicPr>
        <p:blipFill rotWithShape="1">
          <a:blip r:embed="rId3">
            <a:alphaModFix/>
          </a:blip>
          <a:srcRect b="50944" l="0" r="0" t="0"/>
          <a:stretch/>
        </p:blipFill>
        <p:spPr>
          <a:xfrm>
            <a:off x="0" y="3589550"/>
            <a:ext cx="2658052" cy="1553948"/>
          </a:xfrm>
          <a:prstGeom prst="rect">
            <a:avLst/>
          </a:prstGeom>
          <a:noFill/>
          <a:ln>
            <a:noFill/>
          </a:ln>
        </p:spPr>
      </p:pic>
      <p:pic>
        <p:nvPicPr>
          <p:cNvPr id="122" name="Google Shape;122;p24"/>
          <p:cNvPicPr preferRelativeResize="0"/>
          <p:nvPr/>
        </p:nvPicPr>
        <p:blipFill rotWithShape="1">
          <a:blip r:embed="rId3">
            <a:alphaModFix/>
          </a:blip>
          <a:srcRect b="0" l="0" r="0" t="0"/>
          <a:stretch/>
        </p:blipFill>
        <p:spPr>
          <a:xfrm>
            <a:off x="1" y="0"/>
            <a:ext cx="2658052" cy="3167727"/>
          </a:xfrm>
          <a:prstGeom prst="rect">
            <a:avLst/>
          </a:prstGeom>
          <a:noFill/>
          <a:ln>
            <a:noFill/>
          </a:ln>
        </p:spPr>
      </p:pic>
      <p:sp>
        <p:nvSpPr>
          <p:cNvPr id="123" name="Google Shape;123;p24"/>
          <p:cNvSpPr txBox="1"/>
          <p:nvPr>
            <p:ph type="title"/>
          </p:nvPr>
        </p:nvSpPr>
        <p:spPr>
          <a:xfrm>
            <a:off x="4564448" y="236150"/>
            <a:ext cx="4218000" cy="9696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124" name="Google Shape;124;p24"/>
          <p:cNvSpPr txBox="1"/>
          <p:nvPr>
            <p:ph idx="1" type="body"/>
          </p:nvPr>
        </p:nvSpPr>
        <p:spPr>
          <a:xfrm>
            <a:off x="4564450"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125" name="Google Shape;125;p24"/>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 name="Google Shape;126;p24"/>
          <p:cNvSpPr txBox="1"/>
          <p:nvPr>
            <p:ph idx="2" type="body"/>
          </p:nvPr>
        </p:nvSpPr>
        <p:spPr>
          <a:xfrm>
            <a:off x="6856085"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pic>
        <p:nvPicPr>
          <p:cNvPr id="127" name="Google Shape;127;p24"/>
          <p:cNvPicPr preferRelativeResize="0"/>
          <p:nvPr/>
        </p:nvPicPr>
        <p:blipFill rotWithShape="1">
          <a:blip r:embed="rId3">
            <a:alphaModFix/>
          </a:blip>
          <a:srcRect b="57235" l="0" r="0" t="0"/>
          <a:stretch/>
        </p:blipFill>
        <p:spPr>
          <a:xfrm>
            <a:off x="1906400" y="2909200"/>
            <a:ext cx="2658052" cy="13546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chemeClr val="accent4"/>
        </a:solidFill>
      </p:bgPr>
    </p:bg>
    <p:spTree>
      <p:nvGrpSpPr>
        <p:cNvPr id="128" name="Shape 128"/>
        <p:cNvGrpSpPr/>
        <p:nvPr/>
      </p:nvGrpSpPr>
      <p:grpSpPr>
        <a:xfrm>
          <a:off x="0" y="0"/>
          <a:ext cx="0" cy="0"/>
          <a:chOff x="0" y="0"/>
          <a:chExt cx="0" cy="0"/>
        </a:xfrm>
      </p:grpSpPr>
      <p:sp>
        <p:nvSpPr>
          <p:cNvPr id="129" name="Google Shape;129;p25"/>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5"/>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chemeClr val="accent2"/>
        </a:solidFill>
      </p:bgPr>
    </p:bg>
    <p:spTree>
      <p:nvGrpSpPr>
        <p:cNvPr id="131" name="Shape 131"/>
        <p:cNvGrpSpPr/>
        <p:nvPr/>
      </p:nvGrpSpPr>
      <p:grpSpPr>
        <a:xfrm>
          <a:off x="0" y="0"/>
          <a:ext cx="0" cy="0"/>
          <a:chOff x="0" y="0"/>
          <a:chExt cx="0" cy="0"/>
        </a:xfrm>
      </p:grpSpPr>
      <p:sp>
        <p:nvSpPr>
          <p:cNvPr id="132" name="Google Shape;132;p26"/>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6"/>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p:cSld name="TITLE_2_1_1">
    <p:bg>
      <p:bgPr>
        <a:solidFill>
          <a:schemeClr val="accent3"/>
        </a:solidFill>
      </p:bgPr>
    </p:bg>
    <p:spTree>
      <p:nvGrpSpPr>
        <p:cNvPr id="134" name="Shape 134"/>
        <p:cNvGrpSpPr/>
        <p:nvPr/>
      </p:nvGrpSpPr>
      <p:grpSpPr>
        <a:xfrm>
          <a:off x="0" y="0"/>
          <a:ext cx="0" cy="0"/>
          <a:chOff x="0" y="0"/>
          <a:chExt cx="0" cy="0"/>
        </a:xfrm>
      </p:grpSpPr>
      <p:sp>
        <p:nvSpPr>
          <p:cNvPr id="135" name="Google Shape;135;p27"/>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7"/>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6">
    <p:spTree>
      <p:nvGrpSpPr>
        <p:cNvPr id="137" name="Shape 137"/>
        <p:cNvGrpSpPr/>
        <p:nvPr/>
      </p:nvGrpSpPr>
      <p:grpSpPr>
        <a:xfrm>
          <a:off x="0" y="0"/>
          <a:ext cx="0" cy="0"/>
          <a:chOff x="0" y="0"/>
          <a:chExt cx="0" cy="0"/>
        </a:xfrm>
      </p:grpSpPr>
      <p:sp>
        <p:nvSpPr>
          <p:cNvPr id="138" name="Google Shape;138;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9" name="Google Shape;139;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0" name="Google Shape;1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0000F4"/>
        </a:solidFill>
      </p:bgPr>
    </p:bg>
    <p:spTree>
      <p:nvGrpSpPr>
        <p:cNvPr id="141" name="Shape 141"/>
        <p:cNvGrpSpPr/>
        <p:nvPr/>
      </p:nvGrpSpPr>
      <p:grpSpPr>
        <a:xfrm>
          <a:off x="0" y="0"/>
          <a:ext cx="0" cy="0"/>
          <a:chOff x="0" y="0"/>
          <a:chExt cx="0" cy="0"/>
        </a:xfrm>
      </p:grpSpPr>
      <p:sp>
        <p:nvSpPr>
          <p:cNvPr id="142" name="Google Shape;142;p2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43" name="Google Shape;143;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lt1"/>
              </a:buClr>
              <a:buSzPts val="1800"/>
              <a:buChar char="●"/>
              <a:defRPr>
                <a:solidFill>
                  <a:schemeClr val="lt1"/>
                </a:solidFill>
              </a:defRPr>
            </a:lvl1pPr>
            <a:lvl2pPr indent="-317500" lvl="1" marL="914400" algn="ctr">
              <a:lnSpc>
                <a:spcPct val="115000"/>
              </a:lnSpc>
              <a:spcBef>
                <a:spcPts val="1600"/>
              </a:spcBef>
              <a:spcAft>
                <a:spcPts val="0"/>
              </a:spcAft>
              <a:buClr>
                <a:schemeClr val="lt1"/>
              </a:buClr>
              <a:buSzPts val="1400"/>
              <a:buChar char="○"/>
              <a:defRPr>
                <a:solidFill>
                  <a:schemeClr val="lt1"/>
                </a:solidFill>
              </a:defRPr>
            </a:lvl2pPr>
            <a:lvl3pPr indent="-317500" lvl="2" marL="1371600" algn="ctr">
              <a:lnSpc>
                <a:spcPct val="115000"/>
              </a:lnSpc>
              <a:spcBef>
                <a:spcPts val="1600"/>
              </a:spcBef>
              <a:spcAft>
                <a:spcPts val="0"/>
              </a:spcAft>
              <a:buClr>
                <a:schemeClr val="lt1"/>
              </a:buClr>
              <a:buSzPts val="1400"/>
              <a:buChar char="■"/>
              <a:defRPr>
                <a:solidFill>
                  <a:schemeClr val="lt1"/>
                </a:solidFill>
              </a:defRPr>
            </a:lvl3pPr>
            <a:lvl4pPr indent="-317500" lvl="3" marL="1828800" algn="ctr">
              <a:lnSpc>
                <a:spcPct val="115000"/>
              </a:lnSpc>
              <a:spcBef>
                <a:spcPts val="1600"/>
              </a:spcBef>
              <a:spcAft>
                <a:spcPts val="0"/>
              </a:spcAft>
              <a:buClr>
                <a:schemeClr val="lt1"/>
              </a:buClr>
              <a:buSzPts val="1400"/>
              <a:buChar char="●"/>
              <a:defRPr>
                <a:solidFill>
                  <a:schemeClr val="lt1"/>
                </a:solidFill>
              </a:defRPr>
            </a:lvl4pPr>
            <a:lvl5pPr indent="-317500" lvl="4" marL="2286000" algn="ctr">
              <a:lnSpc>
                <a:spcPct val="115000"/>
              </a:lnSpc>
              <a:spcBef>
                <a:spcPts val="1600"/>
              </a:spcBef>
              <a:spcAft>
                <a:spcPts val="0"/>
              </a:spcAft>
              <a:buClr>
                <a:schemeClr val="lt1"/>
              </a:buClr>
              <a:buSzPts val="1400"/>
              <a:buChar char="○"/>
              <a:defRPr>
                <a:solidFill>
                  <a:schemeClr val="lt1"/>
                </a:solidFill>
              </a:defRPr>
            </a:lvl5pPr>
            <a:lvl6pPr indent="-317500" lvl="5" marL="2743200" algn="ctr">
              <a:lnSpc>
                <a:spcPct val="115000"/>
              </a:lnSpc>
              <a:spcBef>
                <a:spcPts val="1600"/>
              </a:spcBef>
              <a:spcAft>
                <a:spcPts val="0"/>
              </a:spcAft>
              <a:buClr>
                <a:schemeClr val="lt1"/>
              </a:buClr>
              <a:buSzPts val="1400"/>
              <a:buChar char="■"/>
              <a:defRPr>
                <a:solidFill>
                  <a:schemeClr val="lt1"/>
                </a:solidFill>
              </a:defRPr>
            </a:lvl6pPr>
            <a:lvl7pPr indent="-317500" lvl="6" marL="3200400" algn="ctr">
              <a:lnSpc>
                <a:spcPct val="115000"/>
              </a:lnSpc>
              <a:spcBef>
                <a:spcPts val="1600"/>
              </a:spcBef>
              <a:spcAft>
                <a:spcPts val="0"/>
              </a:spcAft>
              <a:buClr>
                <a:schemeClr val="lt1"/>
              </a:buClr>
              <a:buSzPts val="1400"/>
              <a:buChar char="●"/>
              <a:defRPr>
                <a:solidFill>
                  <a:schemeClr val="lt1"/>
                </a:solidFill>
              </a:defRPr>
            </a:lvl7pPr>
            <a:lvl8pPr indent="-317500" lvl="7" marL="3657600" algn="ctr">
              <a:lnSpc>
                <a:spcPct val="115000"/>
              </a:lnSpc>
              <a:spcBef>
                <a:spcPts val="1600"/>
              </a:spcBef>
              <a:spcAft>
                <a:spcPts val="0"/>
              </a:spcAft>
              <a:buClr>
                <a:schemeClr val="lt1"/>
              </a:buClr>
              <a:buSzPts val="1400"/>
              <a:buChar char="○"/>
              <a:defRPr>
                <a:solidFill>
                  <a:schemeClr val="lt1"/>
                </a:solidFill>
              </a:defRPr>
            </a:lvl8pPr>
            <a:lvl9pPr indent="-317500" lvl="8" marL="4114800" algn="ctr">
              <a:lnSpc>
                <a:spcPct val="115000"/>
              </a:lnSpc>
              <a:spcBef>
                <a:spcPts val="1600"/>
              </a:spcBef>
              <a:spcAft>
                <a:spcPts val="1600"/>
              </a:spcAft>
              <a:buClr>
                <a:schemeClr val="lt1"/>
              </a:buClr>
              <a:buSzPts val="1400"/>
              <a:buChar char="■"/>
              <a:defRPr>
                <a:solidFill>
                  <a:schemeClr val="lt1"/>
                </a:solidFill>
              </a:defRPr>
            </a:lvl9pPr>
          </a:lstStyle>
          <a:p/>
        </p:txBody>
      </p:sp>
      <p:sp>
        <p:nvSpPr>
          <p:cNvPr id="144" name="Google Shape;14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 name="Google Shape;145;p29"/>
          <p:cNvPicPr preferRelativeResize="0"/>
          <p:nvPr/>
        </p:nvPicPr>
        <p:blipFill rotWithShape="1">
          <a:blip r:embed="rId2">
            <a:alphaModFix/>
          </a:blip>
          <a:srcRect b="0" l="0" r="0" t="0"/>
          <a:stretch/>
        </p:blipFill>
        <p:spPr>
          <a:xfrm>
            <a:off x="3988139" y="4805528"/>
            <a:ext cx="1167726" cy="108975"/>
          </a:xfrm>
          <a:prstGeom prst="rect">
            <a:avLst/>
          </a:prstGeom>
          <a:noFill/>
          <a:ln>
            <a:noFill/>
          </a:ln>
        </p:spPr>
      </p:pic>
      <p:sp>
        <p:nvSpPr>
          <p:cNvPr id="146" name="Google Shape;146;p29"/>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p:cSld name="BIG_NUMBER_1_1">
    <p:bg>
      <p:bgPr>
        <a:solidFill>
          <a:schemeClr val="lt2"/>
        </a:solidFill>
      </p:bgPr>
    </p:bg>
    <p:spTree>
      <p:nvGrpSpPr>
        <p:cNvPr id="147" name="Shape 147"/>
        <p:cNvGrpSpPr/>
        <p:nvPr/>
      </p:nvGrpSpPr>
      <p:grpSpPr>
        <a:xfrm>
          <a:off x="0" y="0"/>
          <a:ext cx="0" cy="0"/>
          <a:chOff x="0" y="0"/>
          <a:chExt cx="0" cy="0"/>
        </a:xfrm>
      </p:grpSpPr>
      <p:sp>
        <p:nvSpPr>
          <p:cNvPr id="148" name="Google Shape;148;p30"/>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49" name="Google Shape;149;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dk1"/>
              </a:buClr>
              <a:buSzPts val="1800"/>
              <a:buChar char="●"/>
              <a:defRPr>
                <a:solidFill>
                  <a:schemeClr val="dk1"/>
                </a:solidFill>
              </a:defRPr>
            </a:lvl1pPr>
            <a:lvl2pPr indent="-317500" lvl="1" marL="914400" algn="ctr">
              <a:lnSpc>
                <a:spcPct val="115000"/>
              </a:lnSpc>
              <a:spcBef>
                <a:spcPts val="1600"/>
              </a:spcBef>
              <a:spcAft>
                <a:spcPts val="0"/>
              </a:spcAft>
              <a:buClr>
                <a:schemeClr val="dk1"/>
              </a:buClr>
              <a:buSzPts val="1400"/>
              <a:buChar char="○"/>
              <a:defRPr>
                <a:solidFill>
                  <a:schemeClr val="dk1"/>
                </a:solidFill>
              </a:defRPr>
            </a:lvl2pPr>
            <a:lvl3pPr indent="-317500" lvl="2" marL="1371600" algn="ctr">
              <a:lnSpc>
                <a:spcPct val="115000"/>
              </a:lnSpc>
              <a:spcBef>
                <a:spcPts val="1600"/>
              </a:spcBef>
              <a:spcAft>
                <a:spcPts val="0"/>
              </a:spcAft>
              <a:buClr>
                <a:schemeClr val="dk1"/>
              </a:buClr>
              <a:buSzPts val="1400"/>
              <a:buChar char="■"/>
              <a:defRPr>
                <a:solidFill>
                  <a:schemeClr val="dk1"/>
                </a:solidFill>
              </a:defRPr>
            </a:lvl3pPr>
            <a:lvl4pPr indent="-317500" lvl="3" marL="1828800" algn="ctr">
              <a:lnSpc>
                <a:spcPct val="115000"/>
              </a:lnSpc>
              <a:spcBef>
                <a:spcPts val="1600"/>
              </a:spcBef>
              <a:spcAft>
                <a:spcPts val="0"/>
              </a:spcAft>
              <a:buClr>
                <a:schemeClr val="dk1"/>
              </a:buClr>
              <a:buSzPts val="1400"/>
              <a:buChar char="●"/>
              <a:defRPr>
                <a:solidFill>
                  <a:schemeClr val="dk1"/>
                </a:solidFill>
              </a:defRPr>
            </a:lvl4pPr>
            <a:lvl5pPr indent="-317500" lvl="4" marL="2286000" algn="ctr">
              <a:lnSpc>
                <a:spcPct val="115000"/>
              </a:lnSpc>
              <a:spcBef>
                <a:spcPts val="1600"/>
              </a:spcBef>
              <a:spcAft>
                <a:spcPts val="0"/>
              </a:spcAft>
              <a:buClr>
                <a:schemeClr val="dk1"/>
              </a:buClr>
              <a:buSzPts val="1400"/>
              <a:buChar char="○"/>
              <a:defRPr>
                <a:solidFill>
                  <a:schemeClr val="dk1"/>
                </a:solidFill>
              </a:defRPr>
            </a:lvl5pPr>
            <a:lvl6pPr indent="-317500" lvl="5" marL="2743200" algn="ctr">
              <a:lnSpc>
                <a:spcPct val="115000"/>
              </a:lnSpc>
              <a:spcBef>
                <a:spcPts val="1600"/>
              </a:spcBef>
              <a:spcAft>
                <a:spcPts val="0"/>
              </a:spcAft>
              <a:buClr>
                <a:schemeClr val="dk1"/>
              </a:buClr>
              <a:buSzPts val="1400"/>
              <a:buChar char="■"/>
              <a:defRPr>
                <a:solidFill>
                  <a:schemeClr val="dk1"/>
                </a:solidFill>
              </a:defRPr>
            </a:lvl6pPr>
            <a:lvl7pPr indent="-317500" lvl="6" marL="3200400" algn="ctr">
              <a:lnSpc>
                <a:spcPct val="115000"/>
              </a:lnSpc>
              <a:spcBef>
                <a:spcPts val="1600"/>
              </a:spcBef>
              <a:spcAft>
                <a:spcPts val="0"/>
              </a:spcAft>
              <a:buClr>
                <a:schemeClr val="dk1"/>
              </a:buClr>
              <a:buSzPts val="1400"/>
              <a:buChar char="●"/>
              <a:defRPr>
                <a:solidFill>
                  <a:schemeClr val="dk1"/>
                </a:solidFill>
              </a:defRPr>
            </a:lvl7pPr>
            <a:lvl8pPr indent="-317500" lvl="7" marL="3657600" algn="ctr">
              <a:lnSpc>
                <a:spcPct val="115000"/>
              </a:lnSpc>
              <a:spcBef>
                <a:spcPts val="1600"/>
              </a:spcBef>
              <a:spcAft>
                <a:spcPts val="0"/>
              </a:spcAft>
              <a:buClr>
                <a:schemeClr val="dk1"/>
              </a:buClr>
              <a:buSzPts val="1400"/>
              <a:buChar char="○"/>
              <a:defRPr>
                <a:solidFill>
                  <a:schemeClr val="dk1"/>
                </a:solidFill>
              </a:defRPr>
            </a:lvl8pPr>
            <a:lvl9pPr indent="-317500" lvl="8" marL="4114800" algn="ctr">
              <a:lnSpc>
                <a:spcPct val="115000"/>
              </a:lnSpc>
              <a:spcBef>
                <a:spcPts val="1600"/>
              </a:spcBef>
              <a:spcAft>
                <a:spcPts val="1600"/>
              </a:spcAft>
              <a:buClr>
                <a:schemeClr val="dk1"/>
              </a:buClr>
              <a:buSzPts val="1400"/>
              <a:buChar char="■"/>
              <a:defRPr>
                <a:solidFill>
                  <a:schemeClr val="dk1"/>
                </a:solidFill>
              </a:defRPr>
            </a:lvl9pPr>
          </a:lstStyle>
          <a:p/>
        </p:txBody>
      </p:sp>
      <p:sp>
        <p:nvSpPr>
          <p:cNvPr id="150" name="Google Shape;15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30"/>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9pPr>
          </a:lstStyle>
          <a:p>
            <a:pPr indent="0" lvl="0" marL="0" rtl="0" algn="l">
              <a:spcBef>
                <a:spcPts val="0"/>
              </a:spcBef>
              <a:spcAft>
                <a:spcPts val="0"/>
              </a:spcAft>
              <a:buNone/>
            </a:pPr>
            <a:r>
              <a:rPr lang="en"/>
              <a:t>Apr 07, 2023</a:t>
            </a:r>
            <a:endParaRPr/>
          </a:p>
        </p:txBody>
      </p:sp>
      <p:sp>
        <p:nvSpPr>
          <p:cNvPr id="152" name="Google Shape;152;p30"/>
          <p:cNvSpPr/>
          <p:nvPr/>
        </p:nvSpPr>
        <p:spPr>
          <a:xfrm>
            <a:off x="3989425"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15" name="Shape 15"/>
        <p:cNvGrpSpPr/>
        <p:nvPr/>
      </p:nvGrpSpPr>
      <p:grpSpPr>
        <a:xfrm>
          <a:off x="0" y="0"/>
          <a:ext cx="0" cy="0"/>
          <a:chOff x="0" y="0"/>
          <a:chExt cx="0" cy="0"/>
        </a:xfrm>
      </p:grpSpPr>
      <p:sp>
        <p:nvSpPr>
          <p:cNvPr id="16" name="Google Shape;16;p4"/>
          <p:cNvSpPr/>
          <p:nvPr/>
        </p:nvSpPr>
        <p:spPr>
          <a:xfrm>
            <a:off x="-1937225" y="-721237"/>
            <a:ext cx="1937400" cy="65757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
          <p:cNvSpPr/>
          <p:nvPr/>
        </p:nvSpPr>
        <p:spPr>
          <a:xfrm>
            <a:off x="9339526" y="1222043"/>
            <a:ext cx="34" cy="34"/>
          </a:xfrm>
          <a:custGeom>
            <a:rect b="b" l="l" r="r" t="t"/>
            <a:pathLst>
              <a:path extrusionOk="0" h="1" w="1">
                <a:moveTo>
                  <a:pt x="1" y="1"/>
                </a:moveTo>
                <a:lnTo>
                  <a:pt x="1" y="1"/>
                </a:ln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
          <p:cNvSpPr/>
          <p:nvPr/>
        </p:nvSpPr>
        <p:spPr>
          <a:xfrm>
            <a:off x="9339526" y="1219210"/>
            <a:ext cx="854" cy="2868"/>
          </a:xfrm>
          <a:custGeom>
            <a:rect b="b" l="l" r="r" t="t"/>
            <a:pathLst>
              <a:path extrusionOk="0" h="84" w="25">
                <a:moveTo>
                  <a:pt x="1" y="0"/>
                </a:moveTo>
                <a:lnTo>
                  <a:pt x="1" y="48"/>
                </a:lnTo>
                <a:cubicBezTo>
                  <a:pt x="1" y="60"/>
                  <a:pt x="1" y="60"/>
                  <a:pt x="1" y="72"/>
                </a:cubicBezTo>
                <a:cubicBezTo>
                  <a:pt x="13" y="72"/>
                  <a:pt x="13" y="84"/>
                  <a:pt x="13" y="84"/>
                </a:cubicBezTo>
                <a:cubicBezTo>
                  <a:pt x="25" y="60"/>
                  <a:pt x="13" y="24"/>
                  <a:pt x="1" y="0"/>
                </a:cubicBez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p:nvPr/>
        </p:nvSpPr>
        <p:spPr>
          <a:xfrm>
            <a:off x="9339935" y="1222453"/>
            <a:ext cx="34" cy="34"/>
          </a:xfrm>
          <a:custGeom>
            <a:rect b="b" l="l" r="r" t="t"/>
            <a:pathLst>
              <a:path extrusionOk="0" h="1" w="1">
                <a:moveTo>
                  <a:pt x="1" y="1"/>
                </a:move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
          <p:cNvSpPr/>
          <p:nvPr/>
        </p:nvSpPr>
        <p:spPr>
          <a:xfrm>
            <a:off x="9446653" y="2134777"/>
            <a:ext cx="34" cy="34"/>
          </a:xfrm>
          <a:custGeom>
            <a:rect b="b" l="l" r="r" t="t"/>
            <a:pathLst>
              <a:path extrusionOk="0" h="1" w="1">
                <a:moveTo>
                  <a:pt x="0" y="0"/>
                </a:moveTo>
                <a:lnTo>
                  <a:pt x="0" y="0"/>
                </a:lnTo>
                <a:lnTo>
                  <a:pt x="0" y="0"/>
                </a:ln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
          <p:cNvSpPr/>
          <p:nvPr/>
        </p:nvSpPr>
        <p:spPr>
          <a:xfrm>
            <a:off x="9447063" y="2132319"/>
            <a:ext cx="444" cy="2902"/>
          </a:xfrm>
          <a:custGeom>
            <a:rect b="b" l="l" r="r" t="t"/>
            <a:pathLst>
              <a:path extrusionOk="0" h="85" w="13">
                <a:moveTo>
                  <a:pt x="0" y="1"/>
                </a:moveTo>
                <a:lnTo>
                  <a:pt x="0" y="36"/>
                </a:lnTo>
                <a:cubicBezTo>
                  <a:pt x="0" y="60"/>
                  <a:pt x="0" y="60"/>
                  <a:pt x="0" y="60"/>
                </a:cubicBezTo>
                <a:cubicBezTo>
                  <a:pt x="0" y="72"/>
                  <a:pt x="0" y="72"/>
                  <a:pt x="12" y="84"/>
                </a:cubicBezTo>
                <a:cubicBezTo>
                  <a:pt x="12" y="48"/>
                  <a:pt x="12" y="24"/>
                  <a:pt x="0" y="1"/>
                </a:cubicBez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
          <p:cNvSpPr/>
          <p:nvPr/>
        </p:nvSpPr>
        <p:spPr>
          <a:xfrm>
            <a:off x="9447063" y="2135187"/>
            <a:ext cx="34" cy="34"/>
          </a:xfrm>
          <a:custGeom>
            <a:rect b="b" l="l" r="r" t="t"/>
            <a:pathLst>
              <a:path extrusionOk="0" h="1" w="1">
                <a:moveTo>
                  <a:pt x="0" y="0"/>
                </a:move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4"/>
          <p:cNvSpPr/>
          <p:nvPr/>
        </p:nvSpPr>
        <p:spPr>
          <a:xfrm>
            <a:off x="9137425" y="-721237"/>
            <a:ext cx="1937400" cy="65304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42112" y="5134613"/>
            <a:ext cx="11117100" cy="7200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p:nvPr/>
        </p:nvSpPr>
        <p:spPr>
          <a:xfrm>
            <a:off x="-1206537" y="-721237"/>
            <a:ext cx="11117100" cy="7200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 name="Google Shape;26;p4"/>
          <p:cNvPicPr preferRelativeResize="0"/>
          <p:nvPr/>
        </p:nvPicPr>
        <p:blipFill rotWithShape="1">
          <a:blip r:embed="rId2">
            <a:alphaModFix/>
          </a:blip>
          <a:srcRect b="0" l="0" r="0" t="0"/>
          <a:stretch/>
        </p:blipFill>
        <p:spPr>
          <a:xfrm>
            <a:off x="8347376" y="4455550"/>
            <a:ext cx="372475" cy="3450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1">
  <p:cSld name="BIG_NUMBER_1_1_1">
    <p:bg>
      <p:bgPr>
        <a:solidFill>
          <a:schemeClr val="lt2"/>
        </a:solidFill>
      </p:bgPr>
    </p:bg>
    <p:spTree>
      <p:nvGrpSpPr>
        <p:cNvPr id="153" name="Shape 153"/>
        <p:cNvGrpSpPr/>
        <p:nvPr/>
      </p:nvGrpSpPr>
      <p:grpSpPr>
        <a:xfrm>
          <a:off x="0" y="0"/>
          <a:ext cx="0" cy="0"/>
          <a:chOff x="0" y="0"/>
          <a:chExt cx="0" cy="0"/>
        </a:xfrm>
      </p:grpSpPr>
      <p:sp>
        <p:nvSpPr>
          <p:cNvPr id="154" name="Google Shape;154;p3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55" name="Google Shape;155;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dk1"/>
              </a:buClr>
              <a:buSzPts val="1800"/>
              <a:buChar char="●"/>
              <a:defRPr>
                <a:solidFill>
                  <a:schemeClr val="dk1"/>
                </a:solidFill>
              </a:defRPr>
            </a:lvl1pPr>
            <a:lvl2pPr indent="-317500" lvl="1" marL="914400" algn="ctr">
              <a:lnSpc>
                <a:spcPct val="115000"/>
              </a:lnSpc>
              <a:spcBef>
                <a:spcPts val="1600"/>
              </a:spcBef>
              <a:spcAft>
                <a:spcPts val="0"/>
              </a:spcAft>
              <a:buClr>
                <a:schemeClr val="dk1"/>
              </a:buClr>
              <a:buSzPts val="1400"/>
              <a:buChar char="○"/>
              <a:defRPr>
                <a:solidFill>
                  <a:schemeClr val="dk1"/>
                </a:solidFill>
              </a:defRPr>
            </a:lvl2pPr>
            <a:lvl3pPr indent="-317500" lvl="2" marL="1371600" algn="ctr">
              <a:lnSpc>
                <a:spcPct val="115000"/>
              </a:lnSpc>
              <a:spcBef>
                <a:spcPts val="1600"/>
              </a:spcBef>
              <a:spcAft>
                <a:spcPts val="0"/>
              </a:spcAft>
              <a:buClr>
                <a:schemeClr val="dk1"/>
              </a:buClr>
              <a:buSzPts val="1400"/>
              <a:buChar char="■"/>
              <a:defRPr>
                <a:solidFill>
                  <a:schemeClr val="dk1"/>
                </a:solidFill>
              </a:defRPr>
            </a:lvl3pPr>
            <a:lvl4pPr indent="-317500" lvl="3" marL="1828800" algn="ctr">
              <a:lnSpc>
                <a:spcPct val="115000"/>
              </a:lnSpc>
              <a:spcBef>
                <a:spcPts val="1600"/>
              </a:spcBef>
              <a:spcAft>
                <a:spcPts val="0"/>
              </a:spcAft>
              <a:buClr>
                <a:schemeClr val="dk1"/>
              </a:buClr>
              <a:buSzPts val="1400"/>
              <a:buChar char="●"/>
              <a:defRPr>
                <a:solidFill>
                  <a:schemeClr val="dk1"/>
                </a:solidFill>
              </a:defRPr>
            </a:lvl4pPr>
            <a:lvl5pPr indent="-317500" lvl="4" marL="2286000" algn="ctr">
              <a:lnSpc>
                <a:spcPct val="115000"/>
              </a:lnSpc>
              <a:spcBef>
                <a:spcPts val="1600"/>
              </a:spcBef>
              <a:spcAft>
                <a:spcPts val="0"/>
              </a:spcAft>
              <a:buClr>
                <a:schemeClr val="dk1"/>
              </a:buClr>
              <a:buSzPts val="1400"/>
              <a:buChar char="○"/>
              <a:defRPr>
                <a:solidFill>
                  <a:schemeClr val="dk1"/>
                </a:solidFill>
              </a:defRPr>
            </a:lvl5pPr>
            <a:lvl6pPr indent="-317500" lvl="5" marL="2743200" algn="ctr">
              <a:lnSpc>
                <a:spcPct val="115000"/>
              </a:lnSpc>
              <a:spcBef>
                <a:spcPts val="1600"/>
              </a:spcBef>
              <a:spcAft>
                <a:spcPts val="0"/>
              </a:spcAft>
              <a:buClr>
                <a:schemeClr val="dk1"/>
              </a:buClr>
              <a:buSzPts val="1400"/>
              <a:buChar char="■"/>
              <a:defRPr>
                <a:solidFill>
                  <a:schemeClr val="dk1"/>
                </a:solidFill>
              </a:defRPr>
            </a:lvl6pPr>
            <a:lvl7pPr indent="-317500" lvl="6" marL="3200400" algn="ctr">
              <a:lnSpc>
                <a:spcPct val="115000"/>
              </a:lnSpc>
              <a:spcBef>
                <a:spcPts val="1600"/>
              </a:spcBef>
              <a:spcAft>
                <a:spcPts val="0"/>
              </a:spcAft>
              <a:buClr>
                <a:schemeClr val="dk1"/>
              </a:buClr>
              <a:buSzPts val="1400"/>
              <a:buChar char="●"/>
              <a:defRPr>
                <a:solidFill>
                  <a:schemeClr val="dk1"/>
                </a:solidFill>
              </a:defRPr>
            </a:lvl7pPr>
            <a:lvl8pPr indent="-317500" lvl="7" marL="3657600" algn="ctr">
              <a:lnSpc>
                <a:spcPct val="115000"/>
              </a:lnSpc>
              <a:spcBef>
                <a:spcPts val="1600"/>
              </a:spcBef>
              <a:spcAft>
                <a:spcPts val="0"/>
              </a:spcAft>
              <a:buClr>
                <a:schemeClr val="dk1"/>
              </a:buClr>
              <a:buSzPts val="1400"/>
              <a:buChar char="○"/>
              <a:defRPr>
                <a:solidFill>
                  <a:schemeClr val="dk1"/>
                </a:solidFill>
              </a:defRPr>
            </a:lvl8pPr>
            <a:lvl9pPr indent="-317500" lvl="8" marL="4114800" algn="ctr">
              <a:lnSpc>
                <a:spcPct val="115000"/>
              </a:lnSpc>
              <a:spcBef>
                <a:spcPts val="1600"/>
              </a:spcBef>
              <a:spcAft>
                <a:spcPts val="1600"/>
              </a:spcAft>
              <a:buClr>
                <a:schemeClr val="dk1"/>
              </a:buClr>
              <a:buSzPts val="1400"/>
              <a:buChar char="■"/>
              <a:defRPr>
                <a:solidFill>
                  <a:schemeClr val="dk1"/>
                </a:solidFill>
              </a:defRPr>
            </a:lvl9pPr>
          </a:lstStyle>
          <a:p/>
        </p:txBody>
      </p:sp>
      <p:sp>
        <p:nvSpPr>
          <p:cNvPr id="156" name="Google Shape;15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1"/>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58" name="Shape 158"/>
        <p:cNvGrpSpPr/>
        <p:nvPr/>
      </p:nvGrpSpPr>
      <p:grpSpPr>
        <a:xfrm>
          <a:off x="0" y="0"/>
          <a:ext cx="0" cy="0"/>
          <a:chOff x="0" y="0"/>
          <a:chExt cx="0" cy="0"/>
        </a:xfrm>
      </p:grpSpPr>
      <p:pic>
        <p:nvPicPr>
          <p:cNvPr id="159" name="Google Shape;159;p32"/>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160" name="Google Shape;160;p3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61" name="Google Shape;16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32"/>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p:cSld name="SECTION_HEADER_1_3">
    <p:bg>
      <p:bgPr>
        <a:solidFill>
          <a:schemeClr val="dk1"/>
        </a:solidFill>
      </p:bgPr>
    </p:bg>
    <p:spTree>
      <p:nvGrpSpPr>
        <p:cNvPr id="163" name="Shape 163"/>
        <p:cNvGrpSpPr/>
        <p:nvPr/>
      </p:nvGrpSpPr>
      <p:grpSpPr>
        <a:xfrm>
          <a:off x="0" y="0"/>
          <a:ext cx="0" cy="0"/>
          <a:chOff x="0" y="0"/>
          <a:chExt cx="0" cy="0"/>
        </a:xfrm>
      </p:grpSpPr>
      <p:sp>
        <p:nvSpPr>
          <p:cNvPr id="164" name="Google Shape;164;p33"/>
          <p:cNvSpPr/>
          <p:nvPr/>
        </p:nvSpPr>
        <p:spPr>
          <a:xfrm>
            <a:off x="-3" y="0"/>
            <a:ext cx="9144000" cy="5143499"/>
          </a:xfrm>
          <a:prstGeom prst="rect">
            <a:avLst/>
          </a:prstGeom>
          <a:solidFill>
            <a:srgbClr val="FFFFFF"/>
          </a:solidFill>
          <a:ln>
            <a:noFill/>
          </a:ln>
        </p:spPr>
      </p:sp>
      <p:sp>
        <p:nvSpPr>
          <p:cNvPr id="165" name="Google Shape;165;p3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66" name="Google Shape;166;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33"/>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1">
  <p:cSld name="SECTION_HEADER_1_3_1">
    <p:bg>
      <p:bgPr>
        <a:solidFill>
          <a:schemeClr val="dk1"/>
        </a:solidFill>
      </p:bgPr>
    </p:bg>
    <p:spTree>
      <p:nvGrpSpPr>
        <p:cNvPr id="168" name="Shape 168"/>
        <p:cNvGrpSpPr/>
        <p:nvPr/>
      </p:nvGrpSpPr>
      <p:grpSpPr>
        <a:xfrm>
          <a:off x="0" y="0"/>
          <a:ext cx="0" cy="0"/>
          <a:chOff x="0" y="0"/>
          <a:chExt cx="0" cy="0"/>
        </a:xfrm>
      </p:grpSpPr>
      <p:pic>
        <p:nvPicPr>
          <p:cNvPr id="169" name="Google Shape;169;p34"/>
          <p:cNvPicPr preferRelativeResize="0"/>
          <p:nvPr/>
        </p:nvPicPr>
        <p:blipFill rotWithShape="1">
          <a:blip r:embed="rId2">
            <a:alphaModFix amt="39000"/>
          </a:blip>
          <a:srcRect b="7648" l="0" r="0" t="7648"/>
          <a:stretch/>
        </p:blipFill>
        <p:spPr>
          <a:xfrm flipH="1">
            <a:off x="-3" y="0"/>
            <a:ext cx="9144003" cy="5143500"/>
          </a:xfrm>
          <a:prstGeom prst="rect">
            <a:avLst/>
          </a:prstGeom>
          <a:noFill/>
          <a:ln>
            <a:noFill/>
          </a:ln>
        </p:spPr>
      </p:pic>
      <p:sp>
        <p:nvSpPr>
          <p:cNvPr id="170" name="Google Shape;170;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71" name="Google Shape;17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34"/>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2">
  <p:cSld name="SECTION_HEADER_1_2">
    <p:spTree>
      <p:nvGrpSpPr>
        <p:cNvPr id="173" name="Shape 173"/>
        <p:cNvGrpSpPr/>
        <p:nvPr/>
      </p:nvGrpSpPr>
      <p:grpSpPr>
        <a:xfrm>
          <a:off x="0" y="0"/>
          <a:ext cx="0" cy="0"/>
          <a:chOff x="0" y="0"/>
          <a:chExt cx="0" cy="0"/>
        </a:xfrm>
      </p:grpSpPr>
      <p:pic>
        <p:nvPicPr>
          <p:cNvPr id="174" name="Google Shape;174;p35"/>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175" name="Google Shape;175;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6" name="Google Shape;17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7" name="Google Shape;177;p35"/>
          <p:cNvPicPr preferRelativeResize="0"/>
          <p:nvPr/>
        </p:nvPicPr>
        <p:blipFill rotWithShape="1">
          <a:blip r:embed="rId3">
            <a:alphaModFix/>
          </a:blip>
          <a:srcRect b="0" l="0" r="0" t="0"/>
          <a:stretch/>
        </p:blipFill>
        <p:spPr>
          <a:xfrm>
            <a:off x="3988139" y="4805528"/>
            <a:ext cx="1167726" cy="108975"/>
          </a:xfrm>
          <a:prstGeom prst="rect">
            <a:avLst/>
          </a:prstGeom>
          <a:noFill/>
          <a:ln>
            <a:noFill/>
          </a:ln>
        </p:spPr>
      </p:pic>
      <p:sp>
        <p:nvSpPr>
          <p:cNvPr id="178" name="Google Shape;178;p35"/>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179" name="Shape 179"/>
        <p:cNvGrpSpPr/>
        <p:nvPr/>
      </p:nvGrpSpPr>
      <p:grpSpPr>
        <a:xfrm>
          <a:off x="0" y="0"/>
          <a:ext cx="0" cy="0"/>
          <a:chOff x="0" y="0"/>
          <a:chExt cx="0" cy="0"/>
        </a:xfrm>
      </p:grpSpPr>
      <p:pic>
        <p:nvPicPr>
          <p:cNvPr id="180" name="Google Shape;180;p36"/>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181" name="Google Shape;181;p3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2" name="Google Shape;18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6"/>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spTree>
      <p:nvGrpSpPr>
        <p:cNvPr id="184" name="Shape 184"/>
        <p:cNvGrpSpPr/>
        <p:nvPr/>
      </p:nvGrpSpPr>
      <p:grpSpPr>
        <a:xfrm>
          <a:off x="0" y="0"/>
          <a:ext cx="0" cy="0"/>
          <a:chOff x="0" y="0"/>
          <a:chExt cx="0" cy="0"/>
        </a:xfrm>
      </p:grpSpPr>
      <p:pic>
        <p:nvPicPr>
          <p:cNvPr id="185" name="Google Shape;185;p37"/>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186" name="Google Shape;186;p3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7" name="Google Shape;18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8" name="Google Shape;188;p37"/>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Canvas">
  <p:cSld name="TITLE_AND_BODY_1">
    <p:spTree>
      <p:nvGrpSpPr>
        <p:cNvPr id="189" name="Shape 189"/>
        <p:cNvGrpSpPr/>
        <p:nvPr/>
      </p:nvGrpSpPr>
      <p:grpSpPr>
        <a:xfrm>
          <a:off x="0" y="0"/>
          <a:ext cx="0" cy="0"/>
          <a:chOff x="0" y="0"/>
          <a:chExt cx="0" cy="0"/>
        </a:xfrm>
      </p:grpSpPr>
      <p:sp>
        <p:nvSpPr>
          <p:cNvPr id="190" name="Google Shape;190;p38"/>
          <p:cNvSpPr txBox="1"/>
          <p:nvPr>
            <p:ph type="title"/>
          </p:nvPr>
        </p:nvSpPr>
        <p:spPr>
          <a:xfrm>
            <a:off x="311700" y="1677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85362"/>
              </a:buClr>
              <a:buSzPts val="1400"/>
              <a:buNone/>
              <a:defRPr b="1" sz="1400">
                <a:solidFill>
                  <a:srgbClr val="485362"/>
                </a:solidFill>
              </a:defRPr>
            </a:lvl1pPr>
            <a:lvl2pPr lvl="1" algn="l">
              <a:lnSpc>
                <a:spcPct val="100000"/>
              </a:lnSpc>
              <a:spcBef>
                <a:spcPts val="0"/>
              </a:spcBef>
              <a:spcAft>
                <a:spcPts val="0"/>
              </a:spcAft>
              <a:buClr>
                <a:srgbClr val="485362"/>
              </a:buClr>
              <a:buSzPts val="1400"/>
              <a:buNone/>
              <a:defRPr b="1" sz="1400">
                <a:solidFill>
                  <a:srgbClr val="485362"/>
                </a:solidFill>
              </a:defRPr>
            </a:lvl2pPr>
            <a:lvl3pPr lvl="2" algn="l">
              <a:lnSpc>
                <a:spcPct val="100000"/>
              </a:lnSpc>
              <a:spcBef>
                <a:spcPts val="0"/>
              </a:spcBef>
              <a:spcAft>
                <a:spcPts val="0"/>
              </a:spcAft>
              <a:buClr>
                <a:srgbClr val="485362"/>
              </a:buClr>
              <a:buSzPts val="1400"/>
              <a:buNone/>
              <a:defRPr b="1" sz="1400">
                <a:solidFill>
                  <a:srgbClr val="485362"/>
                </a:solidFill>
              </a:defRPr>
            </a:lvl3pPr>
            <a:lvl4pPr lvl="3" algn="l">
              <a:lnSpc>
                <a:spcPct val="100000"/>
              </a:lnSpc>
              <a:spcBef>
                <a:spcPts val="0"/>
              </a:spcBef>
              <a:spcAft>
                <a:spcPts val="0"/>
              </a:spcAft>
              <a:buClr>
                <a:srgbClr val="485362"/>
              </a:buClr>
              <a:buSzPts val="1400"/>
              <a:buNone/>
              <a:defRPr b="1" sz="1400">
                <a:solidFill>
                  <a:srgbClr val="485362"/>
                </a:solidFill>
              </a:defRPr>
            </a:lvl4pPr>
            <a:lvl5pPr lvl="4" algn="l">
              <a:lnSpc>
                <a:spcPct val="100000"/>
              </a:lnSpc>
              <a:spcBef>
                <a:spcPts val="0"/>
              </a:spcBef>
              <a:spcAft>
                <a:spcPts val="0"/>
              </a:spcAft>
              <a:buClr>
                <a:srgbClr val="485362"/>
              </a:buClr>
              <a:buSzPts val="1400"/>
              <a:buNone/>
              <a:defRPr b="1" sz="1400">
                <a:solidFill>
                  <a:srgbClr val="485362"/>
                </a:solidFill>
              </a:defRPr>
            </a:lvl5pPr>
            <a:lvl6pPr lvl="5" algn="l">
              <a:lnSpc>
                <a:spcPct val="100000"/>
              </a:lnSpc>
              <a:spcBef>
                <a:spcPts val="0"/>
              </a:spcBef>
              <a:spcAft>
                <a:spcPts val="0"/>
              </a:spcAft>
              <a:buClr>
                <a:srgbClr val="485362"/>
              </a:buClr>
              <a:buSzPts val="1400"/>
              <a:buNone/>
              <a:defRPr b="1" sz="1400">
                <a:solidFill>
                  <a:srgbClr val="485362"/>
                </a:solidFill>
              </a:defRPr>
            </a:lvl6pPr>
            <a:lvl7pPr lvl="6" algn="l">
              <a:lnSpc>
                <a:spcPct val="100000"/>
              </a:lnSpc>
              <a:spcBef>
                <a:spcPts val="0"/>
              </a:spcBef>
              <a:spcAft>
                <a:spcPts val="0"/>
              </a:spcAft>
              <a:buClr>
                <a:srgbClr val="485362"/>
              </a:buClr>
              <a:buSzPts val="1400"/>
              <a:buNone/>
              <a:defRPr b="1" sz="1400">
                <a:solidFill>
                  <a:srgbClr val="485362"/>
                </a:solidFill>
              </a:defRPr>
            </a:lvl7pPr>
            <a:lvl8pPr lvl="7" algn="l">
              <a:lnSpc>
                <a:spcPct val="100000"/>
              </a:lnSpc>
              <a:spcBef>
                <a:spcPts val="0"/>
              </a:spcBef>
              <a:spcAft>
                <a:spcPts val="0"/>
              </a:spcAft>
              <a:buClr>
                <a:srgbClr val="485362"/>
              </a:buClr>
              <a:buSzPts val="1400"/>
              <a:buNone/>
              <a:defRPr b="1" sz="1400">
                <a:solidFill>
                  <a:srgbClr val="485362"/>
                </a:solidFill>
              </a:defRPr>
            </a:lvl8pPr>
            <a:lvl9pPr lvl="8" algn="l">
              <a:lnSpc>
                <a:spcPct val="100000"/>
              </a:lnSpc>
              <a:spcBef>
                <a:spcPts val="0"/>
              </a:spcBef>
              <a:spcAft>
                <a:spcPts val="0"/>
              </a:spcAft>
              <a:buClr>
                <a:srgbClr val="485362"/>
              </a:buClr>
              <a:buSzPts val="1400"/>
              <a:buNone/>
              <a:defRPr b="1" sz="1400">
                <a:solidFill>
                  <a:srgbClr val="485362"/>
                </a:solidFill>
              </a:defRPr>
            </a:lvl9pPr>
          </a:lstStyle>
          <a:p/>
        </p:txBody>
      </p:sp>
      <p:sp>
        <p:nvSpPr>
          <p:cNvPr id="191" name="Google Shape;19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2" name="Google Shape;192;p38"/>
          <p:cNvPicPr preferRelativeResize="0"/>
          <p:nvPr/>
        </p:nvPicPr>
        <p:blipFill rotWithShape="1">
          <a:blip r:embed="rId2">
            <a:alphaModFix amt="8000"/>
          </a:blip>
          <a:srcRect b="0" l="0" r="0" t="0"/>
          <a:stretch/>
        </p:blipFill>
        <p:spPr>
          <a:xfrm>
            <a:off x="3988139" y="4805528"/>
            <a:ext cx="1167726" cy="108975"/>
          </a:xfrm>
          <a:prstGeom prst="rect">
            <a:avLst/>
          </a:prstGeom>
          <a:noFill/>
          <a:ln>
            <a:noFill/>
          </a:ln>
        </p:spPr>
      </p:pic>
      <p:sp>
        <p:nvSpPr>
          <p:cNvPr id="193" name="Google Shape;193;p38"/>
          <p:cNvSpPr txBox="1"/>
          <p:nvPr>
            <p:ph idx="1" type="body"/>
          </p:nvPr>
        </p:nvSpPr>
        <p:spPr>
          <a:xfrm>
            <a:off x="7780800" y="259775"/>
            <a:ext cx="1051500" cy="228600"/>
          </a:xfrm>
          <a:prstGeom prst="rect">
            <a:avLst/>
          </a:prstGeom>
          <a:noFill/>
          <a:ln>
            <a:noFill/>
          </a:ln>
        </p:spPr>
        <p:txBody>
          <a:bodyPr anchorCtr="0" anchor="ctr" bIns="91425" lIns="91425" spcFirstLastPara="1" rIns="91425" wrap="square" tIns="91425">
            <a:noAutofit/>
          </a:bodyPr>
          <a:lstStyle>
            <a:lvl1pPr indent="-266700" lvl="0" marL="457200" algn="l">
              <a:lnSpc>
                <a:spcPct val="115000"/>
              </a:lnSpc>
              <a:spcBef>
                <a:spcPts val="0"/>
              </a:spcBef>
              <a:spcAft>
                <a:spcPts val="0"/>
              </a:spcAft>
              <a:buSzPts val="600"/>
              <a:buChar char="●"/>
              <a:defRPr sz="600"/>
            </a:lvl1pPr>
            <a:lvl2pPr indent="-266700" lvl="1" marL="914400" algn="l">
              <a:lnSpc>
                <a:spcPct val="115000"/>
              </a:lnSpc>
              <a:spcBef>
                <a:spcPts val="1600"/>
              </a:spcBef>
              <a:spcAft>
                <a:spcPts val="0"/>
              </a:spcAft>
              <a:buSzPts val="600"/>
              <a:buChar char="○"/>
              <a:defRPr sz="600"/>
            </a:lvl2pPr>
            <a:lvl3pPr indent="-266700" lvl="2" marL="1371600" algn="l">
              <a:lnSpc>
                <a:spcPct val="115000"/>
              </a:lnSpc>
              <a:spcBef>
                <a:spcPts val="1600"/>
              </a:spcBef>
              <a:spcAft>
                <a:spcPts val="0"/>
              </a:spcAft>
              <a:buSzPts val="600"/>
              <a:buChar char="■"/>
              <a:defRPr sz="600"/>
            </a:lvl3pPr>
            <a:lvl4pPr indent="-266700" lvl="3" marL="1828800" algn="l">
              <a:lnSpc>
                <a:spcPct val="115000"/>
              </a:lnSpc>
              <a:spcBef>
                <a:spcPts val="1600"/>
              </a:spcBef>
              <a:spcAft>
                <a:spcPts val="0"/>
              </a:spcAft>
              <a:buSzPts val="600"/>
              <a:buChar char="●"/>
              <a:defRPr sz="600"/>
            </a:lvl4pPr>
            <a:lvl5pPr indent="-266700" lvl="4" marL="2286000" algn="l">
              <a:lnSpc>
                <a:spcPct val="115000"/>
              </a:lnSpc>
              <a:spcBef>
                <a:spcPts val="1600"/>
              </a:spcBef>
              <a:spcAft>
                <a:spcPts val="0"/>
              </a:spcAft>
              <a:buSzPts val="600"/>
              <a:buChar char="○"/>
              <a:defRPr sz="600"/>
            </a:lvl5pPr>
            <a:lvl6pPr indent="-266700" lvl="5" marL="2743200" algn="l">
              <a:lnSpc>
                <a:spcPct val="115000"/>
              </a:lnSpc>
              <a:spcBef>
                <a:spcPts val="1600"/>
              </a:spcBef>
              <a:spcAft>
                <a:spcPts val="0"/>
              </a:spcAft>
              <a:buSzPts val="600"/>
              <a:buChar char="■"/>
              <a:defRPr sz="600"/>
            </a:lvl6pPr>
            <a:lvl7pPr indent="-266700" lvl="6" marL="3200400" algn="l">
              <a:lnSpc>
                <a:spcPct val="115000"/>
              </a:lnSpc>
              <a:spcBef>
                <a:spcPts val="1600"/>
              </a:spcBef>
              <a:spcAft>
                <a:spcPts val="0"/>
              </a:spcAft>
              <a:buSzPts val="600"/>
              <a:buChar char="●"/>
              <a:defRPr sz="600"/>
            </a:lvl7pPr>
            <a:lvl8pPr indent="-266700" lvl="7" marL="3657600" algn="l">
              <a:lnSpc>
                <a:spcPct val="115000"/>
              </a:lnSpc>
              <a:spcBef>
                <a:spcPts val="1600"/>
              </a:spcBef>
              <a:spcAft>
                <a:spcPts val="0"/>
              </a:spcAft>
              <a:buSzPts val="600"/>
              <a:buChar char="○"/>
              <a:defRPr sz="600"/>
            </a:lvl8pPr>
            <a:lvl9pPr indent="-266700" lvl="8" marL="4114800" algn="l">
              <a:lnSpc>
                <a:spcPct val="115000"/>
              </a:lnSpc>
              <a:spcBef>
                <a:spcPts val="1600"/>
              </a:spcBef>
              <a:spcAft>
                <a:spcPts val="1600"/>
              </a:spcAft>
              <a:buSzPts val="600"/>
              <a:buChar char="■"/>
              <a:defRPr sz="6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194" name="Shape 194"/>
        <p:cNvGrpSpPr/>
        <p:nvPr/>
      </p:nvGrpSpPr>
      <p:grpSpPr>
        <a:xfrm>
          <a:off x="0" y="0"/>
          <a:ext cx="0" cy="0"/>
          <a:chOff x="0" y="0"/>
          <a:chExt cx="0" cy="0"/>
        </a:xfrm>
      </p:grpSpPr>
      <p:sp>
        <p:nvSpPr>
          <p:cNvPr id="195" name="Google Shape;195;p39"/>
          <p:cNvSpPr/>
          <p:nvPr/>
        </p:nvSpPr>
        <p:spPr>
          <a:xfrm>
            <a:off x="-1937225" y="-721237"/>
            <a:ext cx="1937400" cy="65757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9"/>
          <p:cNvSpPr/>
          <p:nvPr/>
        </p:nvSpPr>
        <p:spPr>
          <a:xfrm>
            <a:off x="9339526" y="1222043"/>
            <a:ext cx="34" cy="34"/>
          </a:xfrm>
          <a:custGeom>
            <a:rect b="b" l="l" r="r" t="t"/>
            <a:pathLst>
              <a:path extrusionOk="0" h="1" w="1">
                <a:moveTo>
                  <a:pt x="1" y="1"/>
                </a:moveTo>
                <a:lnTo>
                  <a:pt x="1" y="1"/>
                </a:ln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9"/>
          <p:cNvSpPr/>
          <p:nvPr/>
        </p:nvSpPr>
        <p:spPr>
          <a:xfrm>
            <a:off x="9339526" y="1219210"/>
            <a:ext cx="854" cy="2868"/>
          </a:xfrm>
          <a:custGeom>
            <a:rect b="b" l="l" r="r" t="t"/>
            <a:pathLst>
              <a:path extrusionOk="0" h="84" w="25">
                <a:moveTo>
                  <a:pt x="1" y="0"/>
                </a:moveTo>
                <a:lnTo>
                  <a:pt x="1" y="48"/>
                </a:lnTo>
                <a:cubicBezTo>
                  <a:pt x="1" y="60"/>
                  <a:pt x="1" y="60"/>
                  <a:pt x="1" y="72"/>
                </a:cubicBezTo>
                <a:cubicBezTo>
                  <a:pt x="13" y="72"/>
                  <a:pt x="13" y="84"/>
                  <a:pt x="13" y="84"/>
                </a:cubicBezTo>
                <a:cubicBezTo>
                  <a:pt x="25" y="60"/>
                  <a:pt x="13" y="24"/>
                  <a:pt x="1" y="0"/>
                </a:cubicBez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9"/>
          <p:cNvSpPr/>
          <p:nvPr/>
        </p:nvSpPr>
        <p:spPr>
          <a:xfrm>
            <a:off x="9339935" y="1222453"/>
            <a:ext cx="34" cy="34"/>
          </a:xfrm>
          <a:custGeom>
            <a:rect b="b" l="l" r="r" t="t"/>
            <a:pathLst>
              <a:path extrusionOk="0" h="1" w="1">
                <a:moveTo>
                  <a:pt x="1" y="1"/>
                </a:move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9"/>
          <p:cNvSpPr/>
          <p:nvPr/>
        </p:nvSpPr>
        <p:spPr>
          <a:xfrm>
            <a:off x="9446653" y="2134777"/>
            <a:ext cx="34" cy="34"/>
          </a:xfrm>
          <a:custGeom>
            <a:rect b="b" l="l" r="r" t="t"/>
            <a:pathLst>
              <a:path extrusionOk="0" h="1" w="1">
                <a:moveTo>
                  <a:pt x="0" y="0"/>
                </a:moveTo>
                <a:lnTo>
                  <a:pt x="0" y="0"/>
                </a:lnTo>
                <a:lnTo>
                  <a:pt x="0" y="0"/>
                </a:ln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9"/>
          <p:cNvSpPr/>
          <p:nvPr/>
        </p:nvSpPr>
        <p:spPr>
          <a:xfrm>
            <a:off x="9447063" y="2132319"/>
            <a:ext cx="444" cy="2902"/>
          </a:xfrm>
          <a:custGeom>
            <a:rect b="b" l="l" r="r" t="t"/>
            <a:pathLst>
              <a:path extrusionOk="0" h="85" w="13">
                <a:moveTo>
                  <a:pt x="0" y="1"/>
                </a:moveTo>
                <a:lnTo>
                  <a:pt x="0" y="36"/>
                </a:lnTo>
                <a:cubicBezTo>
                  <a:pt x="0" y="60"/>
                  <a:pt x="0" y="60"/>
                  <a:pt x="0" y="60"/>
                </a:cubicBezTo>
                <a:cubicBezTo>
                  <a:pt x="0" y="72"/>
                  <a:pt x="0" y="72"/>
                  <a:pt x="12" y="84"/>
                </a:cubicBezTo>
                <a:cubicBezTo>
                  <a:pt x="12" y="48"/>
                  <a:pt x="12" y="24"/>
                  <a:pt x="0" y="1"/>
                </a:cubicBez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9"/>
          <p:cNvSpPr/>
          <p:nvPr/>
        </p:nvSpPr>
        <p:spPr>
          <a:xfrm>
            <a:off x="9447063" y="2135187"/>
            <a:ext cx="34" cy="34"/>
          </a:xfrm>
          <a:custGeom>
            <a:rect b="b" l="l" r="r" t="t"/>
            <a:pathLst>
              <a:path extrusionOk="0" h="1" w="1">
                <a:moveTo>
                  <a:pt x="0" y="0"/>
                </a:moveTo>
                <a:close/>
              </a:path>
            </a:pathLst>
          </a:custGeom>
          <a:solidFill>
            <a:srgbClr val="00FFA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9"/>
          <p:cNvSpPr/>
          <p:nvPr/>
        </p:nvSpPr>
        <p:spPr>
          <a:xfrm>
            <a:off x="9137425" y="-721237"/>
            <a:ext cx="1937400" cy="65304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9"/>
          <p:cNvSpPr/>
          <p:nvPr/>
        </p:nvSpPr>
        <p:spPr>
          <a:xfrm>
            <a:off x="-42112" y="5134613"/>
            <a:ext cx="11117100" cy="7200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9"/>
          <p:cNvSpPr/>
          <p:nvPr/>
        </p:nvSpPr>
        <p:spPr>
          <a:xfrm>
            <a:off x="-1206537" y="-721237"/>
            <a:ext cx="11117100" cy="720000"/>
          </a:xfrm>
          <a:prstGeom prst="rect">
            <a:avLst/>
          </a:prstGeom>
          <a:solidFill>
            <a:srgbClr val="F8F8F8"/>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 name="Google Shape;205;p39"/>
          <p:cNvPicPr preferRelativeResize="0"/>
          <p:nvPr/>
        </p:nvPicPr>
        <p:blipFill rotWithShape="1">
          <a:blip r:embed="rId2">
            <a:alphaModFix/>
          </a:blip>
          <a:srcRect b="0" l="0" r="0" t="0"/>
          <a:stretch/>
        </p:blipFill>
        <p:spPr>
          <a:xfrm>
            <a:off x="8347376" y="4455550"/>
            <a:ext cx="372475" cy="345000"/>
          </a:xfrm>
          <a:prstGeom prst="rect">
            <a:avLst/>
          </a:prstGeom>
          <a:noFill/>
          <a:ln>
            <a:noFill/>
          </a:ln>
        </p:spPr>
      </p:pic>
    </p:spTree>
  </p:cSld>
  <p:clrMapOvr>
    <a:masterClrMapping/>
  </p:clrMapOvr>
  <p:extLst>
    <p:ext uri="{DCECCB84-F9BA-43D5-87BE-67443E8EF086}">
      <p15:sldGuideLst>
        <p15:guide id="1" pos="28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0" name="Shape 210"/>
        <p:cNvGrpSpPr/>
        <p:nvPr/>
      </p:nvGrpSpPr>
      <p:grpSpPr>
        <a:xfrm>
          <a:off x="0" y="0"/>
          <a:ext cx="0" cy="0"/>
          <a:chOff x="0" y="0"/>
          <a:chExt cx="0" cy="0"/>
        </a:xfrm>
      </p:grpSpPr>
      <p:sp>
        <p:nvSpPr>
          <p:cNvPr id="211" name="Google Shape;211;p41"/>
          <p:cNvSpPr txBox="1"/>
          <p:nvPr>
            <p:ph type="title"/>
          </p:nvPr>
        </p:nvSpPr>
        <p:spPr>
          <a:xfrm>
            <a:off x="311700" y="2281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2" name="Google Shape;212;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3" name="Google Shape;21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 name="Shape 27"/>
        <p:cNvGrpSpPr/>
        <p:nvPr/>
      </p:nvGrpSpPr>
      <p:grpSpPr>
        <a:xfrm>
          <a:off x="0" y="0"/>
          <a:ext cx="0" cy="0"/>
          <a:chOff x="0" y="0"/>
          <a:chExt cx="0" cy="0"/>
        </a:xfrm>
      </p:grpSpPr>
      <p:sp>
        <p:nvSpPr>
          <p:cNvPr id="28" name="Google Shape;28;p5"/>
          <p:cNvSpPr/>
          <p:nvPr/>
        </p:nvSpPr>
        <p:spPr>
          <a:xfrm>
            <a:off x="4047375" y="-125"/>
            <a:ext cx="50967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p5"/>
          <p:cNvPicPr preferRelativeResize="0"/>
          <p:nvPr/>
        </p:nvPicPr>
        <p:blipFill rotWithShape="1">
          <a:blip r:embed="rId2">
            <a:alphaModFix/>
          </a:blip>
          <a:srcRect b="5071" l="-13633" r="15613" t="9260"/>
          <a:stretch/>
        </p:blipFill>
        <p:spPr>
          <a:xfrm flipH="1">
            <a:off x="2367600" y="0"/>
            <a:ext cx="4251525" cy="5143500"/>
          </a:xfrm>
          <a:prstGeom prst="rect">
            <a:avLst/>
          </a:prstGeom>
          <a:noFill/>
          <a:ln>
            <a:noFill/>
          </a:ln>
        </p:spPr>
      </p:pic>
      <p:sp>
        <p:nvSpPr>
          <p:cNvPr id="30" name="Google Shape;30;p5"/>
          <p:cNvSpPr txBox="1"/>
          <p:nvPr>
            <p:ph type="title"/>
          </p:nvPr>
        </p:nvSpPr>
        <p:spPr>
          <a:xfrm>
            <a:off x="265500" y="644350"/>
            <a:ext cx="4045200" cy="207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b="1" sz="4200"/>
            </a:lvl1pPr>
            <a:lvl2pPr lvl="1" algn="l">
              <a:lnSpc>
                <a:spcPct val="100000"/>
              </a:lnSpc>
              <a:spcBef>
                <a:spcPts val="0"/>
              </a:spcBef>
              <a:spcAft>
                <a:spcPts val="0"/>
              </a:spcAft>
              <a:buSzPts val="4200"/>
              <a:buNone/>
              <a:defRPr b="1" sz="4200"/>
            </a:lvl2pPr>
            <a:lvl3pPr lvl="2" algn="l">
              <a:lnSpc>
                <a:spcPct val="100000"/>
              </a:lnSpc>
              <a:spcBef>
                <a:spcPts val="0"/>
              </a:spcBef>
              <a:spcAft>
                <a:spcPts val="0"/>
              </a:spcAft>
              <a:buSzPts val="4200"/>
              <a:buNone/>
              <a:defRPr b="1" sz="4200"/>
            </a:lvl3pPr>
            <a:lvl4pPr lvl="3" algn="l">
              <a:lnSpc>
                <a:spcPct val="100000"/>
              </a:lnSpc>
              <a:spcBef>
                <a:spcPts val="0"/>
              </a:spcBef>
              <a:spcAft>
                <a:spcPts val="0"/>
              </a:spcAft>
              <a:buSzPts val="4200"/>
              <a:buNone/>
              <a:defRPr b="1" sz="4200"/>
            </a:lvl4pPr>
            <a:lvl5pPr lvl="4" algn="l">
              <a:lnSpc>
                <a:spcPct val="100000"/>
              </a:lnSpc>
              <a:spcBef>
                <a:spcPts val="0"/>
              </a:spcBef>
              <a:spcAft>
                <a:spcPts val="0"/>
              </a:spcAft>
              <a:buSzPts val="4200"/>
              <a:buNone/>
              <a:defRPr b="1" sz="4200"/>
            </a:lvl5pPr>
            <a:lvl6pPr lvl="5" algn="l">
              <a:lnSpc>
                <a:spcPct val="100000"/>
              </a:lnSpc>
              <a:spcBef>
                <a:spcPts val="0"/>
              </a:spcBef>
              <a:spcAft>
                <a:spcPts val="0"/>
              </a:spcAft>
              <a:buSzPts val="4200"/>
              <a:buNone/>
              <a:defRPr b="1" sz="4200"/>
            </a:lvl6pPr>
            <a:lvl7pPr lvl="6" algn="l">
              <a:lnSpc>
                <a:spcPct val="100000"/>
              </a:lnSpc>
              <a:spcBef>
                <a:spcPts val="0"/>
              </a:spcBef>
              <a:spcAft>
                <a:spcPts val="0"/>
              </a:spcAft>
              <a:buSzPts val="4200"/>
              <a:buNone/>
              <a:defRPr b="1" sz="4200"/>
            </a:lvl7pPr>
            <a:lvl8pPr lvl="7" algn="l">
              <a:lnSpc>
                <a:spcPct val="100000"/>
              </a:lnSpc>
              <a:spcBef>
                <a:spcPts val="0"/>
              </a:spcBef>
              <a:spcAft>
                <a:spcPts val="0"/>
              </a:spcAft>
              <a:buSzPts val="4200"/>
              <a:buNone/>
              <a:defRPr b="1" sz="4200"/>
            </a:lvl8pPr>
            <a:lvl9pPr lvl="8" algn="l">
              <a:lnSpc>
                <a:spcPct val="100000"/>
              </a:lnSpc>
              <a:spcBef>
                <a:spcPts val="0"/>
              </a:spcBef>
              <a:spcAft>
                <a:spcPts val="0"/>
              </a:spcAft>
              <a:buSzPts val="4200"/>
              <a:buNone/>
              <a:defRPr b="1" sz="4200"/>
            </a:lvl9pPr>
          </a:lstStyle>
          <a:p/>
        </p:txBody>
      </p:sp>
      <p:sp>
        <p:nvSpPr>
          <p:cNvPr id="31" name="Google Shape;31;p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32" name="Google Shape;32;p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 name="Google Shape;33;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p:cSld name="SECTION_HEADER_1_3">
    <p:bg>
      <p:bgPr>
        <a:solidFill>
          <a:schemeClr val="dk1"/>
        </a:solidFill>
      </p:bgPr>
    </p:bg>
    <p:spTree>
      <p:nvGrpSpPr>
        <p:cNvPr id="214" name="Shape 214"/>
        <p:cNvGrpSpPr/>
        <p:nvPr/>
      </p:nvGrpSpPr>
      <p:grpSpPr>
        <a:xfrm>
          <a:off x="0" y="0"/>
          <a:ext cx="0" cy="0"/>
          <a:chOff x="0" y="0"/>
          <a:chExt cx="0" cy="0"/>
        </a:xfrm>
      </p:grpSpPr>
      <p:sp>
        <p:nvSpPr>
          <p:cNvPr id="215" name="Google Shape;215;p42"/>
          <p:cNvSpPr/>
          <p:nvPr/>
        </p:nvSpPr>
        <p:spPr>
          <a:xfrm>
            <a:off x="-3" y="0"/>
            <a:ext cx="9144000" cy="5143499"/>
          </a:xfrm>
          <a:prstGeom prst="rect">
            <a:avLst/>
          </a:prstGeom>
          <a:solidFill>
            <a:srgbClr val="FFFFFF"/>
          </a:solidFill>
          <a:ln>
            <a:noFill/>
          </a:ln>
        </p:spPr>
      </p:sp>
      <p:sp>
        <p:nvSpPr>
          <p:cNvPr id="216" name="Google Shape;216;p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217" name="Google Shape;21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42"/>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19" name="Shape 219"/>
        <p:cNvGrpSpPr/>
        <p:nvPr/>
      </p:nvGrpSpPr>
      <p:grpSpPr>
        <a:xfrm>
          <a:off x="0" y="0"/>
          <a:ext cx="0" cy="0"/>
          <a:chOff x="0" y="0"/>
          <a:chExt cx="0" cy="0"/>
        </a:xfrm>
      </p:grpSpPr>
      <p:pic>
        <p:nvPicPr>
          <p:cNvPr id="220" name="Google Shape;220;p43"/>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221" name="Google Shape;221;p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2" name="Google Shape;22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43"/>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2">
  <p:cSld name="SECTION_HEADER_1_2">
    <p:spTree>
      <p:nvGrpSpPr>
        <p:cNvPr id="224" name="Shape 224"/>
        <p:cNvGrpSpPr/>
        <p:nvPr/>
      </p:nvGrpSpPr>
      <p:grpSpPr>
        <a:xfrm>
          <a:off x="0" y="0"/>
          <a:ext cx="0" cy="0"/>
          <a:chOff x="0" y="0"/>
          <a:chExt cx="0" cy="0"/>
        </a:xfrm>
      </p:grpSpPr>
      <p:pic>
        <p:nvPicPr>
          <p:cNvPr id="225" name="Google Shape;225;p44"/>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226" name="Google Shape;226;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7" name="Google Shape;22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28" name="Google Shape;228;p44"/>
          <p:cNvPicPr preferRelativeResize="0"/>
          <p:nvPr/>
        </p:nvPicPr>
        <p:blipFill rotWithShape="1">
          <a:blip r:embed="rId3">
            <a:alphaModFix/>
          </a:blip>
          <a:srcRect b="0" l="0" r="0" t="0"/>
          <a:stretch/>
        </p:blipFill>
        <p:spPr>
          <a:xfrm>
            <a:off x="3988139" y="4805528"/>
            <a:ext cx="1167726" cy="108975"/>
          </a:xfrm>
          <a:prstGeom prst="rect">
            <a:avLst/>
          </a:prstGeom>
          <a:noFill/>
          <a:ln>
            <a:noFill/>
          </a:ln>
        </p:spPr>
      </p:pic>
      <p:sp>
        <p:nvSpPr>
          <p:cNvPr id="229" name="Google Shape;229;p44"/>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bg>
      <p:bgPr>
        <a:solidFill>
          <a:schemeClr val="dk1"/>
        </a:solidFill>
      </p:bgPr>
    </p:bg>
    <p:spTree>
      <p:nvGrpSpPr>
        <p:cNvPr id="230" name="Shape 230"/>
        <p:cNvGrpSpPr/>
        <p:nvPr/>
      </p:nvGrpSpPr>
      <p:grpSpPr>
        <a:xfrm>
          <a:off x="0" y="0"/>
          <a:ext cx="0" cy="0"/>
          <a:chOff x="0" y="0"/>
          <a:chExt cx="0" cy="0"/>
        </a:xfrm>
      </p:grpSpPr>
      <p:pic>
        <p:nvPicPr>
          <p:cNvPr id="231" name="Google Shape;231;p45"/>
          <p:cNvPicPr preferRelativeResize="0"/>
          <p:nvPr/>
        </p:nvPicPr>
        <p:blipFill rotWithShape="1">
          <a:blip r:embed="rId2">
            <a:alphaModFix/>
          </a:blip>
          <a:srcRect b="18744" l="0" r="0" t="0"/>
          <a:stretch/>
        </p:blipFill>
        <p:spPr>
          <a:xfrm>
            <a:off x="0" y="0"/>
            <a:ext cx="9144003" cy="3457251"/>
          </a:xfrm>
          <a:prstGeom prst="rect">
            <a:avLst/>
          </a:prstGeom>
          <a:noFill/>
          <a:ln>
            <a:noFill/>
          </a:ln>
        </p:spPr>
      </p:pic>
      <p:sp>
        <p:nvSpPr>
          <p:cNvPr id="232" name="Google Shape;232;p45"/>
          <p:cNvSpPr txBox="1"/>
          <p:nvPr>
            <p:ph idx="1" type="subTitle"/>
          </p:nvPr>
        </p:nvSpPr>
        <p:spPr>
          <a:xfrm>
            <a:off x="1214400" y="3220225"/>
            <a:ext cx="67152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pic>
        <p:nvPicPr>
          <p:cNvPr id="233" name="Google Shape;233;p45"/>
          <p:cNvPicPr preferRelativeResize="0"/>
          <p:nvPr/>
        </p:nvPicPr>
        <p:blipFill rotWithShape="1">
          <a:blip r:embed="rId3">
            <a:alphaModFix/>
          </a:blip>
          <a:srcRect b="0" l="0" r="0" t="0"/>
          <a:stretch/>
        </p:blipFill>
        <p:spPr>
          <a:xfrm>
            <a:off x="0" y="4325175"/>
            <a:ext cx="4132227" cy="818325"/>
          </a:xfrm>
          <a:prstGeom prst="rect">
            <a:avLst/>
          </a:prstGeom>
          <a:noFill/>
          <a:ln>
            <a:noFill/>
          </a:ln>
        </p:spPr>
      </p:pic>
      <p:pic>
        <p:nvPicPr>
          <p:cNvPr id="234" name="Google Shape;234;p45"/>
          <p:cNvPicPr preferRelativeResize="0"/>
          <p:nvPr/>
        </p:nvPicPr>
        <p:blipFill rotWithShape="1">
          <a:blip r:embed="rId4">
            <a:alphaModFix/>
          </a:blip>
          <a:srcRect b="0" l="0" r="0" t="0"/>
          <a:stretch/>
        </p:blipFill>
        <p:spPr>
          <a:xfrm>
            <a:off x="1118625" y="1518317"/>
            <a:ext cx="548700" cy="420613"/>
          </a:xfrm>
          <a:prstGeom prst="rect">
            <a:avLst/>
          </a:prstGeom>
          <a:noFill/>
          <a:ln>
            <a:noFill/>
          </a:ln>
        </p:spPr>
      </p:pic>
      <p:pic>
        <p:nvPicPr>
          <p:cNvPr id="235" name="Google Shape;235;p45"/>
          <p:cNvPicPr preferRelativeResize="0"/>
          <p:nvPr/>
        </p:nvPicPr>
        <p:blipFill rotWithShape="1">
          <a:blip r:embed="rId5">
            <a:alphaModFix/>
          </a:blip>
          <a:srcRect b="0" l="0" r="0" t="0"/>
          <a:stretch/>
        </p:blipFill>
        <p:spPr>
          <a:xfrm>
            <a:off x="3333449" y="2331550"/>
            <a:ext cx="1198598" cy="480399"/>
          </a:xfrm>
          <a:prstGeom prst="rect">
            <a:avLst/>
          </a:prstGeom>
          <a:noFill/>
          <a:ln>
            <a:noFill/>
          </a:ln>
        </p:spPr>
      </p:pic>
      <p:pic>
        <p:nvPicPr>
          <p:cNvPr id="236" name="Google Shape;236;p45"/>
          <p:cNvPicPr preferRelativeResize="0"/>
          <p:nvPr/>
        </p:nvPicPr>
        <p:blipFill rotWithShape="1">
          <a:blip r:embed="rId6">
            <a:alphaModFix/>
          </a:blip>
          <a:srcRect b="0" l="0" r="0" t="0"/>
          <a:stretch/>
        </p:blipFill>
        <p:spPr>
          <a:xfrm>
            <a:off x="1214375" y="4012825"/>
            <a:ext cx="847401" cy="714501"/>
          </a:xfrm>
          <a:prstGeom prst="rect">
            <a:avLst/>
          </a:prstGeom>
          <a:noFill/>
          <a:ln>
            <a:noFill/>
          </a:ln>
        </p:spPr>
      </p:pic>
      <p:sp>
        <p:nvSpPr>
          <p:cNvPr id="237" name="Google Shape;237;p45"/>
          <p:cNvSpPr/>
          <p:nvPr>
            <p:ph idx="2" type="pic"/>
          </p:nvPr>
        </p:nvSpPr>
        <p:spPr>
          <a:xfrm>
            <a:off x="5217000" y="2328800"/>
            <a:ext cx="480300" cy="480300"/>
          </a:xfrm>
          <a:prstGeom prst="ellipse">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8" name="Shape 238"/>
        <p:cNvGrpSpPr/>
        <p:nvPr/>
      </p:nvGrpSpPr>
      <p:grpSpPr>
        <a:xfrm>
          <a:off x="0" y="0"/>
          <a:ext cx="0" cy="0"/>
          <a:chOff x="0" y="0"/>
          <a:chExt cx="0" cy="0"/>
        </a:xfrm>
      </p:grpSpPr>
      <p:sp>
        <p:nvSpPr>
          <p:cNvPr id="239" name="Google Shape;239;p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0" name="Google Shape;24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1" name="Shape 241"/>
        <p:cNvGrpSpPr/>
        <p:nvPr/>
      </p:nvGrpSpPr>
      <p:grpSpPr>
        <a:xfrm>
          <a:off x="0" y="0"/>
          <a:ext cx="0" cy="0"/>
          <a:chOff x="0" y="0"/>
          <a:chExt cx="0" cy="0"/>
        </a:xfrm>
      </p:grpSpPr>
      <p:sp>
        <p:nvSpPr>
          <p:cNvPr id="242" name="Google Shape;242;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3" name="Google Shape;243;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4" name="Google Shape;244;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5" name="Google Shape;24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6" name="Shape 246"/>
        <p:cNvGrpSpPr/>
        <p:nvPr/>
      </p:nvGrpSpPr>
      <p:grpSpPr>
        <a:xfrm>
          <a:off x="0" y="0"/>
          <a:ext cx="0" cy="0"/>
          <a:chOff x="0" y="0"/>
          <a:chExt cx="0" cy="0"/>
        </a:xfrm>
      </p:grpSpPr>
      <p:sp>
        <p:nvSpPr>
          <p:cNvPr id="247" name="Google Shape;247;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8" name="Google Shape;24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9" name="Shape 249"/>
        <p:cNvGrpSpPr/>
        <p:nvPr/>
      </p:nvGrpSpPr>
      <p:grpSpPr>
        <a:xfrm>
          <a:off x="0" y="0"/>
          <a:ext cx="0" cy="0"/>
          <a:chOff x="0" y="0"/>
          <a:chExt cx="0" cy="0"/>
        </a:xfrm>
      </p:grpSpPr>
      <p:sp>
        <p:nvSpPr>
          <p:cNvPr id="250" name="Google Shape;250;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51" name="Google Shape;251;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2" name="Google Shape;25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3" name="Shape 253"/>
        <p:cNvGrpSpPr/>
        <p:nvPr/>
      </p:nvGrpSpPr>
      <p:grpSpPr>
        <a:xfrm>
          <a:off x="0" y="0"/>
          <a:ext cx="0" cy="0"/>
          <a:chOff x="0" y="0"/>
          <a:chExt cx="0" cy="0"/>
        </a:xfrm>
      </p:grpSpPr>
      <p:sp>
        <p:nvSpPr>
          <p:cNvPr id="254" name="Google Shape;254;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5" name="Google Shape;25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6" name="Shape 256"/>
        <p:cNvGrpSpPr/>
        <p:nvPr/>
      </p:nvGrpSpPr>
      <p:grpSpPr>
        <a:xfrm>
          <a:off x="0" y="0"/>
          <a:ext cx="0" cy="0"/>
          <a:chOff x="0" y="0"/>
          <a:chExt cx="0" cy="0"/>
        </a:xfrm>
      </p:grpSpPr>
      <p:sp>
        <p:nvSpPr>
          <p:cNvPr id="257" name="Google Shape;257;p51"/>
          <p:cNvSpPr/>
          <p:nvPr/>
        </p:nvSpPr>
        <p:spPr>
          <a:xfrm>
            <a:off x="4047375" y="-125"/>
            <a:ext cx="50967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8" name="Google Shape;258;p51"/>
          <p:cNvPicPr preferRelativeResize="0"/>
          <p:nvPr/>
        </p:nvPicPr>
        <p:blipFill rotWithShape="1">
          <a:blip r:embed="rId2">
            <a:alphaModFix/>
          </a:blip>
          <a:srcRect b="5071" l="-13633" r="15613" t="9260"/>
          <a:stretch/>
        </p:blipFill>
        <p:spPr>
          <a:xfrm flipH="1">
            <a:off x="2367600" y="0"/>
            <a:ext cx="4251525" cy="5143500"/>
          </a:xfrm>
          <a:prstGeom prst="rect">
            <a:avLst/>
          </a:prstGeom>
          <a:noFill/>
          <a:ln>
            <a:noFill/>
          </a:ln>
        </p:spPr>
      </p:pic>
      <p:sp>
        <p:nvSpPr>
          <p:cNvPr id="259" name="Google Shape;259;p51"/>
          <p:cNvSpPr txBox="1"/>
          <p:nvPr>
            <p:ph type="title"/>
          </p:nvPr>
        </p:nvSpPr>
        <p:spPr>
          <a:xfrm>
            <a:off x="265500" y="644350"/>
            <a:ext cx="4045200" cy="207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b="1" sz="4200"/>
            </a:lvl1pPr>
            <a:lvl2pPr lvl="1" algn="l">
              <a:lnSpc>
                <a:spcPct val="100000"/>
              </a:lnSpc>
              <a:spcBef>
                <a:spcPts val="0"/>
              </a:spcBef>
              <a:spcAft>
                <a:spcPts val="0"/>
              </a:spcAft>
              <a:buSzPts val="4200"/>
              <a:buNone/>
              <a:defRPr b="1" sz="4200"/>
            </a:lvl2pPr>
            <a:lvl3pPr lvl="2" algn="l">
              <a:lnSpc>
                <a:spcPct val="100000"/>
              </a:lnSpc>
              <a:spcBef>
                <a:spcPts val="0"/>
              </a:spcBef>
              <a:spcAft>
                <a:spcPts val="0"/>
              </a:spcAft>
              <a:buSzPts val="4200"/>
              <a:buNone/>
              <a:defRPr b="1" sz="4200"/>
            </a:lvl3pPr>
            <a:lvl4pPr lvl="3" algn="l">
              <a:lnSpc>
                <a:spcPct val="100000"/>
              </a:lnSpc>
              <a:spcBef>
                <a:spcPts val="0"/>
              </a:spcBef>
              <a:spcAft>
                <a:spcPts val="0"/>
              </a:spcAft>
              <a:buSzPts val="4200"/>
              <a:buNone/>
              <a:defRPr b="1" sz="4200"/>
            </a:lvl4pPr>
            <a:lvl5pPr lvl="4" algn="l">
              <a:lnSpc>
                <a:spcPct val="100000"/>
              </a:lnSpc>
              <a:spcBef>
                <a:spcPts val="0"/>
              </a:spcBef>
              <a:spcAft>
                <a:spcPts val="0"/>
              </a:spcAft>
              <a:buSzPts val="4200"/>
              <a:buNone/>
              <a:defRPr b="1" sz="4200"/>
            </a:lvl5pPr>
            <a:lvl6pPr lvl="5" algn="l">
              <a:lnSpc>
                <a:spcPct val="100000"/>
              </a:lnSpc>
              <a:spcBef>
                <a:spcPts val="0"/>
              </a:spcBef>
              <a:spcAft>
                <a:spcPts val="0"/>
              </a:spcAft>
              <a:buSzPts val="4200"/>
              <a:buNone/>
              <a:defRPr b="1" sz="4200"/>
            </a:lvl6pPr>
            <a:lvl7pPr lvl="6" algn="l">
              <a:lnSpc>
                <a:spcPct val="100000"/>
              </a:lnSpc>
              <a:spcBef>
                <a:spcPts val="0"/>
              </a:spcBef>
              <a:spcAft>
                <a:spcPts val="0"/>
              </a:spcAft>
              <a:buSzPts val="4200"/>
              <a:buNone/>
              <a:defRPr b="1" sz="4200"/>
            </a:lvl7pPr>
            <a:lvl8pPr lvl="7" algn="l">
              <a:lnSpc>
                <a:spcPct val="100000"/>
              </a:lnSpc>
              <a:spcBef>
                <a:spcPts val="0"/>
              </a:spcBef>
              <a:spcAft>
                <a:spcPts val="0"/>
              </a:spcAft>
              <a:buSzPts val="4200"/>
              <a:buNone/>
              <a:defRPr b="1" sz="4200"/>
            </a:lvl8pPr>
            <a:lvl9pPr lvl="8" algn="l">
              <a:lnSpc>
                <a:spcPct val="100000"/>
              </a:lnSpc>
              <a:spcBef>
                <a:spcPts val="0"/>
              </a:spcBef>
              <a:spcAft>
                <a:spcPts val="0"/>
              </a:spcAft>
              <a:buSzPts val="4200"/>
              <a:buNone/>
              <a:defRPr b="1" sz="4200"/>
            </a:lvl9pPr>
          </a:lstStyle>
          <a:p/>
        </p:txBody>
      </p:sp>
      <p:sp>
        <p:nvSpPr>
          <p:cNvPr id="260" name="Google Shape;260;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61" name="Google Shape;261;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2" name="Google Shape;26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bg>
      <p:bgPr>
        <a:solidFill>
          <a:schemeClr val="dk1"/>
        </a:solidFill>
      </p:bgPr>
    </p:bg>
    <p:spTree>
      <p:nvGrpSpPr>
        <p:cNvPr id="34" name="Shape 34"/>
        <p:cNvGrpSpPr/>
        <p:nvPr/>
      </p:nvGrpSpPr>
      <p:grpSpPr>
        <a:xfrm>
          <a:off x="0" y="0"/>
          <a:ext cx="0" cy="0"/>
          <a:chOff x="0" y="0"/>
          <a:chExt cx="0" cy="0"/>
        </a:xfrm>
      </p:grpSpPr>
      <p:pic>
        <p:nvPicPr>
          <p:cNvPr id="35" name="Google Shape;35;p6"/>
          <p:cNvPicPr preferRelativeResize="0"/>
          <p:nvPr/>
        </p:nvPicPr>
        <p:blipFill rotWithShape="1">
          <a:blip r:embed="rId2">
            <a:alphaModFix/>
          </a:blip>
          <a:srcRect b="18744" l="0" r="0" t="0"/>
          <a:stretch/>
        </p:blipFill>
        <p:spPr>
          <a:xfrm>
            <a:off x="0" y="0"/>
            <a:ext cx="9144003" cy="3457251"/>
          </a:xfrm>
          <a:prstGeom prst="rect">
            <a:avLst/>
          </a:prstGeom>
          <a:noFill/>
          <a:ln>
            <a:noFill/>
          </a:ln>
        </p:spPr>
      </p:pic>
      <p:sp>
        <p:nvSpPr>
          <p:cNvPr id="36" name="Google Shape;36;p6"/>
          <p:cNvSpPr txBox="1"/>
          <p:nvPr>
            <p:ph idx="1" type="subTitle"/>
          </p:nvPr>
        </p:nvSpPr>
        <p:spPr>
          <a:xfrm>
            <a:off x="1214400" y="3220225"/>
            <a:ext cx="67152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pic>
        <p:nvPicPr>
          <p:cNvPr id="37" name="Google Shape;37;p6"/>
          <p:cNvPicPr preferRelativeResize="0"/>
          <p:nvPr/>
        </p:nvPicPr>
        <p:blipFill rotWithShape="1">
          <a:blip r:embed="rId3">
            <a:alphaModFix/>
          </a:blip>
          <a:srcRect b="0" l="0" r="0" t="0"/>
          <a:stretch/>
        </p:blipFill>
        <p:spPr>
          <a:xfrm>
            <a:off x="0" y="4325175"/>
            <a:ext cx="4132227" cy="818325"/>
          </a:xfrm>
          <a:prstGeom prst="rect">
            <a:avLst/>
          </a:prstGeom>
          <a:noFill/>
          <a:ln>
            <a:noFill/>
          </a:ln>
        </p:spPr>
      </p:pic>
      <p:pic>
        <p:nvPicPr>
          <p:cNvPr id="38" name="Google Shape;38;p6"/>
          <p:cNvPicPr preferRelativeResize="0"/>
          <p:nvPr/>
        </p:nvPicPr>
        <p:blipFill rotWithShape="1">
          <a:blip r:embed="rId4">
            <a:alphaModFix/>
          </a:blip>
          <a:srcRect b="0" l="0" r="0" t="0"/>
          <a:stretch/>
        </p:blipFill>
        <p:spPr>
          <a:xfrm>
            <a:off x="1118625" y="1518317"/>
            <a:ext cx="548700" cy="420613"/>
          </a:xfrm>
          <a:prstGeom prst="rect">
            <a:avLst/>
          </a:prstGeom>
          <a:noFill/>
          <a:ln>
            <a:noFill/>
          </a:ln>
        </p:spPr>
      </p:pic>
      <p:pic>
        <p:nvPicPr>
          <p:cNvPr id="39" name="Google Shape;39;p6"/>
          <p:cNvPicPr preferRelativeResize="0"/>
          <p:nvPr/>
        </p:nvPicPr>
        <p:blipFill rotWithShape="1">
          <a:blip r:embed="rId5">
            <a:alphaModFix/>
          </a:blip>
          <a:srcRect b="0" l="0" r="0" t="0"/>
          <a:stretch/>
        </p:blipFill>
        <p:spPr>
          <a:xfrm>
            <a:off x="3333449" y="2331550"/>
            <a:ext cx="1198598" cy="480399"/>
          </a:xfrm>
          <a:prstGeom prst="rect">
            <a:avLst/>
          </a:prstGeom>
          <a:noFill/>
          <a:ln>
            <a:noFill/>
          </a:ln>
        </p:spPr>
      </p:pic>
      <p:pic>
        <p:nvPicPr>
          <p:cNvPr id="40" name="Google Shape;40;p6"/>
          <p:cNvPicPr preferRelativeResize="0"/>
          <p:nvPr/>
        </p:nvPicPr>
        <p:blipFill rotWithShape="1">
          <a:blip r:embed="rId6">
            <a:alphaModFix/>
          </a:blip>
          <a:srcRect b="0" l="0" r="0" t="0"/>
          <a:stretch/>
        </p:blipFill>
        <p:spPr>
          <a:xfrm>
            <a:off x="1214375" y="4012825"/>
            <a:ext cx="847401" cy="714501"/>
          </a:xfrm>
          <a:prstGeom prst="rect">
            <a:avLst/>
          </a:prstGeom>
          <a:noFill/>
          <a:ln>
            <a:noFill/>
          </a:ln>
        </p:spPr>
      </p:pic>
      <p:sp>
        <p:nvSpPr>
          <p:cNvPr id="41" name="Google Shape;41;p6"/>
          <p:cNvSpPr/>
          <p:nvPr>
            <p:ph idx="2" type="pic"/>
          </p:nvPr>
        </p:nvSpPr>
        <p:spPr>
          <a:xfrm>
            <a:off x="5217000" y="2328800"/>
            <a:ext cx="480300" cy="480300"/>
          </a:xfrm>
          <a:prstGeom prst="ellipse">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3" name="Shape 263"/>
        <p:cNvGrpSpPr/>
        <p:nvPr/>
      </p:nvGrpSpPr>
      <p:grpSpPr>
        <a:xfrm>
          <a:off x="0" y="0"/>
          <a:ext cx="0" cy="0"/>
          <a:chOff x="0" y="0"/>
          <a:chExt cx="0" cy="0"/>
        </a:xfrm>
      </p:grpSpPr>
      <p:sp>
        <p:nvSpPr>
          <p:cNvPr id="264" name="Google Shape;264;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65" name="Google Shape;26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6" name="Shape 266"/>
        <p:cNvGrpSpPr/>
        <p:nvPr/>
      </p:nvGrpSpPr>
      <p:grpSpPr>
        <a:xfrm>
          <a:off x="0" y="0"/>
          <a:ext cx="0" cy="0"/>
          <a:chOff x="0" y="0"/>
          <a:chExt cx="0" cy="0"/>
        </a:xfrm>
      </p:grpSpPr>
      <p:sp>
        <p:nvSpPr>
          <p:cNvPr id="267" name="Google Shape;267;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b="1" sz="12000"/>
            </a:lvl1pPr>
            <a:lvl2pPr lvl="1" algn="ctr">
              <a:lnSpc>
                <a:spcPct val="100000"/>
              </a:lnSpc>
              <a:spcBef>
                <a:spcPts val="0"/>
              </a:spcBef>
              <a:spcAft>
                <a:spcPts val="0"/>
              </a:spcAft>
              <a:buSzPts val="12000"/>
              <a:buNone/>
              <a:defRPr b="1" sz="12000"/>
            </a:lvl2pPr>
            <a:lvl3pPr lvl="2" algn="ctr">
              <a:lnSpc>
                <a:spcPct val="100000"/>
              </a:lnSpc>
              <a:spcBef>
                <a:spcPts val="0"/>
              </a:spcBef>
              <a:spcAft>
                <a:spcPts val="0"/>
              </a:spcAft>
              <a:buSzPts val="12000"/>
              <a:buNone/>
              <a:defRPr b="1" sz="12000"/>
            </a:lvl3pPr>
            <a:lvl4pPr lvl="3" algn="ctr">
              <a:lnSpc>
                <a:spcPct val="100000"/>
              </a:lnSpc>
              <a:spcBef>
                <a:spcPts val="0"/>
              </a:spcBef>
              <a:spcAft>
                <a:spcPts val="0"/>
              </a:spcAft>
              <a:buSzPts val="12000"/>
              <a:buNone/>
              <a:defRPr b="1" sz="12000"/>
            </a:lvl4pPr>
            <a:lvl5pPr lvl="4" algn="ctr">
              <a:lnSpc>
                <a:spcPct val="100000"/>
              </a:lnSpc>
              <a:spcBef>
                <a:spcPts val="0"/>
              </a:spcBef>
              <a:spcAft>
                <a:spcPts val="0"/>
              </a:spcAft>
              <a:buSzPts val="12000"/>
              <a:buNone/>
              <a:defRPr b="1" sz="12000"/>
            </a:lvl5pPr>
            <a:lvl6pPr lvl="5" algn="ctr">
              <a:lnSpc>
                <a:spcPct val="100000"/>
              </a:lnSpc>
              <a:spcBef>
                <a:spcPts val="0"/>
              </a:spcBef>
              <a:spcAft>
                <a:spcPts val="0"/>
              </a:spcAft>
              <a:buSzPts val="12000"/>
              <a:buNone/>
              <a:defRPr b="1" sz="12000"/>
            </a:lvl6pPr>
            <a:lvl7pPr lvl="6" algn="ctr">
              <a:lnSpc>
                <a:spcPct val="100000"/>
              </a:lnSpc>
              <a:spcBef>
                <a:spcPts val="0"/>
              </a:spcBef>
              <a:spcAft>
                <a:spcPts val="0"/>
              </a:spcAft>
              <a:buSzPts val="12000"/>
              <a:buNone/>
              <a:defRPr b="1" sz="12000"/>
            </a:lvl7pPr>
            <a:lvl8pPr lvl="7" algn="ctr">
              <a:lnSpc>
                <a:spcPct val="100000"/>
              </a:lnSpc>
              <a:spcBef>
                <a:spcPts val="0"/>
              </a:spcBef>
              <a:spcAft>
                <a:spcPts val="0"/>
              </a:spcAft>
              <a:buSzPts val="12000"/>
              <a:buNone/>
              <a:defRPr b="1" sz="12000"/>
            </a:lvl8pPr>
            <a:lvl9pPr lvl="8" algn="ctr">
              <a:lnSpc>
                <a:spcPct val="100000"/>
              </a:lnSpc>
              <a:spcBef>
                <a:spcPts val="0"/>
              </a:spcBef>
              <a:spcAft>
                <a:spcPts val="0"/>
              </a:spcAft>
              <a:buSzPts val="12000"/>
              <a:buNone/>
              <a:defRPr b="1" sz="12000"/>
            </a:lvl9pPr>
          </a:lstStyle>
          <a:p>
            <a:r>
              <a:t>xx%</a:t>
            </a:r>
          </a:p>
        </p:txBody>
      </p:sp>
      <p:sp>
        <p:nvSpPr>
          <p:cNvPr id="268" name="Google Shape;268;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69" name="Google Shape;269;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0" name="Shape 270"/>
        <p:cNvGrpSpPr/>
        <p:nvPr/>
      </p:nvGrpSpPr>
      <p:grpSpPr>
        <a:xfrm>
          <a:off x="0" y="0"/>
          <a:ext cx="0" cy="0"/>
          <a:chOff x="0" y="0"/>
          <a:chExt cx="0" cy="0"/>
        </a:xfrm>
      </p:grpSpPr>
      <p:sp>
        <p:nvSpPr>
          <p:cNvPr id="271" name="Google Shape;27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72" name="Shape 272"/>
        <p:cNvGrpSpPr/>
        <p:nvPr/>
      </p:nvGrpSpPr>
      <p:grpSpPr>
        <a:xfrm>
          <a:off x="0" y="0"/>
          <a:ext cx="0" cy="0"/>
          <a:chOff x="0" y="0"/>
          <a:chExt cx="0" cy="0"/>
        </a:xfrm>
      </p:grpSpPr>
      <p:sp>
        <p:nvSpPr>
          <p:cNvPr id="273" name="Google Shape;273;p5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b="1" sz="5200"/>
            </a:lvl1pPr>
            <a:lvl2pPr lvl="1" algn="ctr">
              <a:lnSpc>
                <a:spcPct val="100000"/>
              </a:lnSpc>
              <a:spcBef>
                <a:spcPts val="0"/>
              </a:spcBef>
              <a:spcAft>
                <a:spcPts val="0"/>
              </a:spcAft>
              <a:buSzPts val="5200"/>
              <a:buNone/>
              <a:defRPr b="1" sz="5200"/>
            </a:lvl2pPr>
            <a:lvl3pPr lvl="2" algn="ctr">
              <a:lnSpc>
                <a:spcPct val="100000"/>
              </a:lnSpc>
              <a:spcBef>
                <a:spcPts val="0"/>
              </a:spcBef>
              <a:spcAft>
                <a:spcPts val="0"/>
              </a:spcAft>
              <a:buSzPts val="5200"/>
              <a:buNone/>
              <a:defRPr b="1" sz="5200"/>
            </a:lvl3pPr>
            <a:lvl4pPr lvl="3" algn="ctr">
              <a:lnSpc>
                <a:spcPct val="100000"/>
              </a:lnSpc>
              <a:spcBef>
                <a:spcPts val="0"/>
              </a:spcBef>
              <a:spcAft>
                <a:spcPts val="0"/>
              </a:spcAft>
              <a:buSzPts val="5200"/>
              <a:buNone/>
              <a:defRPr b="1" sz="5200"/>
            </a:lvl4pPr>
            <a:lvl5pPr lvl="4" algn="ctr">
              <a:lnSpc>
                <a:spcPct val="100000"/>
              </a:lnSpc>
              <a:spcBef>
                <a:spcPts val="0"/>
              </a:spcBef>
              <a:spcAft>
                <a:spcPts val="0"/>
              </a:spcAft>
              <a:buSzPts val="5200"/>
              <a:buNone/>
              <a:defRPr b="1" sz="5200"/>
            </a:lvl5pPr>
            <a:lvl6pPr lvl="5" algn="ctr">
              <a:lnSpc>
                <a:spcPct val="100000"/>
              </a:lnSpc>
              <a:spcBef>
                <a:spcPts val="0"/>
              </a:spcBef>
              <a:spcAft>
                <a:spcPts val="0"/>
              </a:spcAft>
              <a:buSzPts val="5200"/>
              <a:buNone/>
              <a:defRPr b="1" sz="5200"/>
            </a:lvl6pPr>
            <a:lvl7pPr lvl="6" algn="ctr">
              <a:lnSpc>
                <a:spcPct val="100000"/>
              </a:lnSpc>
              <a:spcBef>
                <a:spcPts val="0"/>
              </a:spcBef>
              <a:spcAft>
                <a:spcPts val="0"/>
              </a:spcAft>
              <a:buSzPts val="5200"/>
              <a:buNone/>
              <a:defRPr b="1" sz="5200"/>
            </a:lvl7pPr>
            <a:lvl8pPr lvl="7" algn="ctr">
              <a:lnSpc>
                <a:spcPct val="100000"/>
              </a:lnSpc>
              <a:spcBef>
                <a:spcPts val="0"/>
              </a:spcBef>
              <a:spcAft>
                <a:spcPts val="0"/>
              </a:spcAft>
              <a:buSzPts val="5200"/>
              <a:buNone/>
              <a:defRPr b="1" sz="5200"/>
            </a:lvl8pPr>
            <a:lvl9pPr lvl="8" algn="ctr">
              <a:lnSpc>
                <a:spcPct val="100000"/>
              </a:lnSpc>
              <a:spcBef>
                <a:spcPts val="0"/>
              </a:spcBef>
              <a:spcAft>
                <a:spcPts val="0"/>
              </a:spcAft>
              <a:buSzPts val="5200"/>
              <a:buNone/>
              <a:defRPr b="1" sz="5200"/>
            </a:lvl9pPr>
          </a:lstStyle>
          <a:p/>
        </p:txBody>
      </p:sp>
      <p:sp>
        <p:nvSpPr>
          <p:cNvPr id="274" name="Google Shape;274;p5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75" name="Google Shape;275;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p55"/>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1">
  <p:cSld name="TITLE_1_1">
    <p:bg>
      <p:bgPr>
        <a:solidFill>
          <a:schemeClr val="dk1"/>
        </a:solidFill>
      </p:bgPr>
    </p:bg>
    <p:spTree>
      <p:nvGrpSpPr>
        <p:cNvPr id="277" name="Shape 277"/>
        <p:cNvGrpSpPr/>
        <p:nvPr/>
      </p:nvGrpSpPr>
      <p:grpSpPr>
        <a:xfrm>
          <a:off x="0" y="0"/>
          <a:ext cx="0" cy="0"/>
          <a:chOff x="0" y="0"/>
          <a:chExt cx="0" cy="0"/>
        </a:xfrm>
      </p:grpSpPr>
      <p:sp>
        <p:nvSpPr>
          <p:cNvPr id="278" name="Google Shape;278;p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5200"/>
              <a:buNone/>
              <a:defRPr b="1" sz="5200">
                <a:solidFill>
                  <a:schemeClr val="lt1"/>
                </a:solidFill>
              </a:defRPr>
            </a:lvl1pPr>
            <a:lvl2pPr lvl="1" algn="ctr">
              <a:lnSpc>
                <a:spcPct val="100000"/>
              </a:lnSpc>
              <a:spcBef>
                <a:spcPts val="0"/>
              </a:spcBef>
              <a:spcAft>
                <a:spcPts val="0"/>
              </a:spcAft>
              <a:buClr>
                <a:schemeClr val="lt1"/>
              </a:buClr>
              <a:buSzPts val="5200"/>
              <a:buNone/>
              <a:defRPr b="1" sz="5200">
                <a:solidFill>
                  <a:schemeClr val="lt1"/>
                </a:solidFill>
              </a:defRPr>
            </a:lvl2pPr>
            <a:lvl3pPr lvl="2" algn="ctr">
              <a:lnSpc>
                <a:spcPct val="100000"/>
              </a:lnSpc>
              <a:spcBef>
                <a:spcPts val="0"/>
              </a:spcBef>
              <a:spcAft>
                <a:spcPts val="0"/>
              </a:spcAft>
              <a:buClr>
                <a:schemeClr val="lt1"/>
              </a:buClr>
              <a:buSzPts val="5200"/>
              <a:buNone/>
              <a:defRPr b="1" sz="5200">
                <a:solidFill>
                  <a:schemeClr val="lt1"/>
                </a:solidFill>
              </a:defRPr>
            </a:lvl3pPr>
            <a:lvl4pPr lvl="3" algn="ctr">
              <a:lnSpc>
                <a:spcPct val="100000"/>
              </a:lnSpc>
              <a:spcBef>
                <a:spcPts val="0"/>
              </a:spcBef>
              <a:spcAft>
                <a:spcPts val="0"/>
              </a:spcAft>
              <a:buClr>
                <a:schemeClr val="lt1"/>
              </a:buClr>
              <a:buSzPts val="5200"/>
              <a:buNone/>
              <a:defRPr b="1" sz="5200">
                <a:solidFill>
                  <a:schemeClr val="lt1"/>
                </a:solidFill>
              </a:defRPr>
            </a:lvl4pPr>
            <a:lvl5pPr lvl="4" algn="ctr">
              <a:lnSpc>
                <a:spcPct val="100000"/>
              </a:lnSpc>
              <a:spcBef>
                <a:spcPts val="0"/>
              </a:spcBef>
              <a:spcAft>
                <a:spcPts val="0"/>
              </a:spcAft>
              <a:buClr>
                <a:schemeClr val="lt1"/>
              </a:buClr>
              <a:buSzPts val="5200"/>
              <a:buNone/>
              <a:defRPr b="1" sz="5200">
                <a:solidFill>
                  <a:schemeClr val="lt1"/>
                </a:solidFill>
              </a:defRPr>
            </a:lvl5pPr>
            <a:lvl6pPr lvl="5" algn="ctr">
              <a:lnSpc>
                <a:spcPct val="100000"/>
              </a:lnSpc>
              <a:spcBef>
                <a:spcPts val="0"/>
              </a:spcBef>
              <a:spcAft>
                <a:spcPts val="0"/>
              </a:spcAft>
              <a:buClr>
                <a:schemeClr val="lt1"/>
              </a:buClr>
              <a:buSzPts val="5200"/>
              <a:buNone/>
              <a:defRPr b="1" sz="5200">
                <a:solidFill>
                  <a:schemeClr val="lt1"/>
                </a:solidFill>
              </a:defRPr>
            </a:lvl6pPr>
            <a:lvl7pPr lvl="6" algn="ctr">
              <a:lnSpc>
                <a:spcPct val="100000"/>
              </a:lnSpc>
              <a:spcBef>
                <a:spcPts val="0"/>
              </a:spcBef>
              <a:spcAft>
                <a:spcPts val="0"/>
              </a:spcAft>
              <a:buClr>
                <a:schemeClr val="lt1"/>
              </a:buClr>
              <a:buSzPts val="5200"/>
              <a:buNone/>
              <a:defRPr b="1" sz="5200">
                <a:solidFill>
                  <a:schemeClr val="lt1"/>
                </a:solidFill>
              </a:defRPr>
            </a:lvl7pPr>
            <a:lvl8pPr lvl="7" algn="ctr">
              <a:lnSpc>
                <a:spcPct val="100000"/>
              </a:lnSpc>
              <a:spcBef>
                <a:spcPts val="0"/>
              </a:spcBef>
              <a:spcAft>
                <a:spcPts val="0"/>
              </a:spcAft>
              <a:buClr>
                <a:schemeClr val="lt1"/>
              </a:buClr>
              <a:buSzPts val="5200"/>
              <a:buNone/>
              <a:defRPr b="1" sz="5200">
                <a:solidFill>
                  <a:schemeClr val="lt1"/>
                </a:solidFill>
              </a:defRPr>
            </a:lvl8pPr>
            <a:lvl9pPr lvl="8" algn="ctr">
              <a:lnSpc>
                <a:spcPct val="100000"/>
              </a:lnSpc>
              <a:spcBef>
                <a:spcPts val="0"/>
              </a:spcBef>
              <a:spcAft>
                <a:spcPts val="0"/>
              </a:spcAft>
              <a:buClr>
                <a:schemeClr val="lt1"/>
              </a:buClr>
              <a:buSzPts val="5200"/>
              <a:buNone/>
              <a:defRPr b="1" sz="5200">
                <a:solidFill>
                  <a:schemeClr val="lt1"/>
                </a:solidFill>
              </a:defRPr>
            </a:lvl9pPr>
          </a:lstStyle>
          <a:p/>
        </p:txBody>
      </p:sp>
      <p:sp>
        <p:nvSpPr>
          <p:cNvPr id="279" name="Google Shape;279;p5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p:txBody>
      </p:sp>
      <p:sp>
        <p:nvSpPr>
          <p:cNvPr id="280" name="Google Shape;28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i"/>
                <a:ea typeface="Oi"/>
                <a:cs typeface="Oi"/>
                <a:sym typeface="Oi"/>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56"/>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82" name="Shape 282"/>
        <p:cNvGrpSpPr/>
        <p:nvPr/>
      </p:nvGrpSpPr>
      <p:grpSpPr>
        <a:xfrm>
          <a:off x="0" y="0"/>
          <a:ext cx="0" cy="0"/>
          <a:chOff x="0" y="0"/>
          <a:chExt cx="0" cy="0"/>
        </a:xfrm>
      </p:grpSpPr>
      <p:sp>
        <p:nvSpPr>
          <p:cNvPr id="283" name="Google Shape;283;p57"/>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spTree>
      <p:nvGrpSpPr>
        <p:cNvPr id="284" name="Shape 284"/>
        <p:cNvGrpSpPr/>
        <p:nvPr/>
      </p:nvGrpSpPr>
      <p:grpSpPr>
        <a:xfrm>
          <a:off x="0" y="0"/>
          <a:ext cx="0" cy="0"/>
          <a:chOff x="0" y="0"/>
          <a:chExt cx="0" cy="0"/>
        </a:xfrm>
      </p:grpSpPr>
      <p:sp>
        <p:nvSpPr>
          <p:cNvPr id="285" name="Google Shape;285;p58"/>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86" name="Google Shape;286;p58"/>
          <p:cNvPicPr preferRelativeResize="0"/>
          <p:nvPr/>
        </p:nvPicPr>
        <p:blipFill rotWithShape="1">
          <a:blip r:embed="rId2">
            <a:alphaModFix amt="75000"/>
          </a:blip>
          <a:srcRect b="0" l="35880" r="0" t="28551"/>
          <a:stretch/>
        </p:blipFill>
        <p:spPr>
          <a:xfrm>
            <a:off x="0" y="-1"/>
            <a:ext cx="2812077" cy="3252751"/>
          </a:xfrm>
          <a:prstGeom prst="rect">
            <a:avLst/>
          </a:prstGeom>
          <a:noFill/>
          <a:ln>
            <a:noFill/>
          </a:ln>
        </p:spPr>
      </p:pic>
      <p:pic>
        <p:nvPicPr>
          <p:cNvPr id="287" name="Google Shape;287;p58"/>
          <p:cNvPicPr preferRelativeResize="0"/>
          <p:nvPr/>
        </p:nvPicPr>
        <p:blipFill rotWithShape="1">
          <a:blip r:embed="rId2">
            <a:alphaModFix amt="75000"/>
          </a:blip>
          <a:srcRect b="66378" l="0" r="25484" t="0"/>
          <a:stretch/>
        </p:blipFill>
        <p:spPr>
          <a:xfrm>
            <a:off x="5875975" y="3612900"/>
            <a:ext cx="3268023" cy="153059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
    <p:spTree>
      <p:nvGrpSpPr>
        <p:cNvPr id="288" name="Shape 288"/>
        <p:cNvGrpSpPr/>
        <p:nvPr/>
      </p:nvGrpSpPr>
      <p:grpSpPr>
        <a:xfrm>
          <a:off x="0" y="0"/>
          <a:ext cx="0" cy="0"/>
          <a:chOff x="0" y="0"/>
          <a:chExt cx="0" cy="0"/>
        </a:xfrm>
      </p:grpSpPr>
      <p:sp>
        <p:nvSpPr>
          <p:cNvPr id="289" name="Google Shape;289;p59"/>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0" name="Google Shape;290;p59"/>
          <p:cNvPicPr preferRelativeResize="0"/>
          <p:nvPr/>
        </p:nvPicPr>
        <p:blipFill rotWithShape="1">
          <a:blip r:embed="rId2">
            <a:alphaModFix amt="35000"/>
          </a:blip>
          <a:srcRect b="0" l="0" r="0" t="0"/>
          <a:stretch/>
        </p:blipFill>
        <p:spPr>
          <a:xfrm>
            <a:off x="-483475" y="1215700"/>
            <a:ext cx="3311148" cy="3770448"/>
          </a:xfrm>
          <a:prstGeom prst="rect">
            <a:avLst/>
          </a:prstGeom>
          <a:noFill/>
          <a:ln>
            <a:noFill/>
          </a:ln>
        </p:spPr>
      </p:pic>
      <p:pic>
        <p:nvPicPr>
          <p:cNvPr id="291" name="Google Shape;291;p59"/>
          <p:cNvPicPr preferRelativeResize="0"/>
          <p:nvPr/>
        </p:nvPicPr>
        <p:blipFill rotWithShape="1">
          <a:blip r:embed="rId2">
            <a:alphaModFix amt="35000"/>
          </a:blip>
          <a:srcRect b="19807" l="0" r="0" t="0"/>
          <a:stretch/>
        </p:blipFill>
        <p:spPr>
          <a:xfrm>
            <a:off x="5613168" y="1357716"/>
            <a:ext cx="3530833" cy="3224333"/>
          </a:xfrm>
          <a:prstGeom prst="rect">
            <a:avLst/>
          </a:prstGeom>
          <a:noFill/>
          <a:ln>
            <a:noFill/>
          </a:ln>
        </p:spPr>
      </p:pic>
      <p:pic>
        <p:nvPicPr>
          <p:cNvPr id="292" name="Google Shape;292;p59"/>
          <p:cNvPicPr preferRelativeResize="0"/>
          <p:nvPr/>
        </p:nvPicPr>
        <p:blipFill rotWithShape="1">
          <a:blip r:embed="rId2">
            <a:alphaModFix amt="35000"/>
          </a:blip>
          <a:srcRect b="0" l="0" r="0" t="80957"/>
          <a:stretch/>
        </p:blipFill>
        <p:spPr>
          <a:xfrm>
            <a:off x="5180525" y="561452"/>
            <a:ext cx="3530833" cy="76562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p:cSld name="CUSTOM_1_1">
    <p:spTree>
      <p:nvGrpSpPr>
        <p:cNvPr id="293" name="Shape 293"/>
        <p:cNvGrpSpPr/>
        <p:nvPr/>
      </p:nvGrpSpPr>
      <p:grpSpPr>
        <a:xfrm>
          <a:off x="0" y="0"/>
          <a:ext cx="0" cy="0"/>
          <a:chOff x="0" y="0"/>
          <a:chExt cx="0" cy="0"/>
        </a:xfrm>
      </p:grpSpPr>
      <p:sp>
        <p:nvSpPr>
          <p:cNvPr id="294" name="Google Shape;294;p60"/>
          <p:cNvSpPr/>
          <p:nvPr/>
        </p:nvSpPr>
        <p:spPr>
          <a:xfrm rot="-5400000">
            <a:off x="-941600" y="1139800"/>
            <a:ext cx="4957500" cy="2864100"/>
          </a:xfrm>
          <a:prstGeom prst="round2SameRect">
            <a:avLst>
              <a:gd fmla="val 4083" name="adj1"/>
              <a:gd fmla="val 0" name="adj2"/>
            </a:avLst>
          </a:prstGeom>
          <a:solidFill>
            <a:srgbClr val="0D25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60"/>
          <p:cNvSpPr txBox="1"/>
          <p:nvPr>
            <p:ph type="title"/>
          </p:nvPr>
        </p:nvSpPr>
        <p:spPr>
          <a:xfrm>
            <a:off x="338125" y="498800"/>
            <a:ext cx="2116500" cy="22038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3000">
                <a:solidFill>
                  <a:schemeClr val="lt1"/>
                </a:solidFill>
              </a:defRPr>
            </a:lvl1pPr>
            <a:lvl2pPr lvl="1" algn="l">
              <a:lnSpc>
                <a:spcPct val="100000"/>
              </a:lnSpc>
              <a:spcBef>
                <a:spcPts val="0"/>
              </a:spcBef>
              <a:spcAft>
                <a:spcPts val="0"/>
              </a:spcAft>
              <a:buSzPts val="2800"/>
              <a:buNone/>
              <a:defRPr b="1" sz="3500">
                <a:solidFill>
                  <a:schemeClr val="lt1"/>
                </a:solidFill>
              </a:defRPr>
            </a:lvl2pPr>
            <a:lvl3pPr lvl="2" algn="l">
              <a:lnSpc>
                <a:spcPct val="100000"/>
              </a:lnSpc>
              <a:spcBef>
                <a:spcPts val="0"/>
              </a:spcBef>
              <a:spcAft>
                <a:spcPts val="0"/>
              </a:spcAft>
              <a:buSzPts val="2800"/>
              <a:buNone/>
              <a:defRPr b="1" sz="3500">
                <a:solidFill>
                  <a:schemeClr val="lt1"/>
                </a:solidFill>
              </a:defRPr>
            </a:lvl3pPr>
            <a:lvl4pPr lvl="3" algn="l">
              <a:lnSpc>
                <a:spcPct val="100000"/>
              </a:lnSpc>
              <a:spcBef>
                <a:spcPts val="0"/>
              </a:spcBef>
              <a:spcAft>
                <a:spcPts val="0"/>
              </a:spcAft>
              <a:buSzPts val="2800"/>
              <a:buNone/>
              <a:defRPr b="1" sz="3500">
                <a:solidFill>
                  <a:schemeClr val="lt1"/>
                </a:solidFill>
              </a:defRPr>
            </a:lvl4pPr>
            <a:lvl5pPr lvl="4" algn="l">
              <a:lnSpc>
                <a:spcPct val="100000"/>
              </a:lnSpc>
              <a:spcBef>
                <a:spcPts val="0"/>
              </a:spcBef>
              <a:spcAft>
                <a:spcPts val="0"/>
              </a:spcAft>
              <a:buSzPts val="2800"/>
              <a:buNone/>
              <a:defRPr b="1" sz="3500">
                <a:solidFill>
                  <a:schemeClr val="lt1"/>
                </a:solidFill>
              </a:defRPr>
            </a:lvl5pPr>
            <a:lvl6pPr lvl="5" algn="l">
              <a:lnSpc>
                <a:spcPct val="100000"/>
              </a:lnSpc>
              <a:spcBef>
                <a:spcPts val="0"/>
              </a:spcBef>
              <a:spcAft>
                <a:spcPts val="0"/>
              </a:spcAft>
              <a:buSzPts val="2800"/>
              <a:buNone/>
              <a:defRPr b="1" sz="3500">
                <a:solidFill>
                  <a:schemeClr val="lt1"/>
                </a:solidFill>
              </a:defRPr>
            </a:lvl6pPr>
            <a:lvl7pPr lvl="6" algn="l">
              <a:lnSpc>
                <a:spcPct val="100000"/>
              </a:lnSpc>
              <a:spcBef>
                <a:spcPts val="0"/>
              </a:spcBef>
              <a:spcAft>
                <a:spcPts val="0"/>
              </a:spcAft>
              <a:buSzPts val="2800"/>
              <a:buNone/>
              <a:defRPr b="1" sz="3500">
                <a:solidFill>
                  <a:schemeClr val="lt1"/>
                </a:solidFill>
              </a:defRPr>
            </a:lvl7pPr>
            <a:lvl8pPr lvl="7" algn="l">
              <a:lnSpc>
                <a:spcPct val="100000"/>
              </a:lnSpc>
              <a:spcBef>
                <a:spcPts val="0"/>
              </a:spcBef>
              <a:spcAft>
                <a:spcPts val="0"/>
              </a:spcAft>
              <a:buSzPts val="2800"/>
              <a:buNone/>
              <a:defRPr b="1" sz="3500">
                <a:solidFill>
                  <a:schemeClr val="lt1"/>
                </a:solidFill>
              </a:defRPr>
            </a:lvl8pPr>
            <a:lvl9pPr lvl="8" algn="l">
              <a:lnSpc>
                <a:spcPct val="100000"/>
              </a:lnSpc>
              <a:spcBef>
                <a:spcPts val="0"/>
              </a:spcBef>
              <a:spcAft>
                <a:spcPts val="0"/>
              </a:spcAft>
              <a:buSzPts val="2800"/>
              <a:buNone/>
              <a:defRPr b="1" sz="3500">
                <a:solidFill>
                  <a:schemeClr val="lt1"/>
                </a:solidFill>
              </a:defRPr>
            </a:lvl9pPr>
          </a:lstStyle>
          <a:p/>
        </p:txBody>
      </p:sp>
      <p:sp>
        <p:nvSpPr>
          <p:cNvPr id="296" name="Google Shape;296;p60"/>
          <p:cNvSpPr txBox="1"/>
          <p:nvPr>
            <p:ph idx="1" type="body"/>
          </p:nvPr>
        </p:nvSpPr>
        <p:spPr>
          <a:xfrm>
            <a:off x="413150" y="2702725"/>
            <a:ext cx="2297700" cy="2007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Clr>
                <a:schemeClr val="lt1"/>
              </a:buClr>
              <a:buSzPts val="1000"/>
              <a:buChar char="●"/>
              <a:defRPr sz="1000">
                <a:solidFill>
                  <a:schemeClr val="lt1"/>
                </a:solidFill>
              </a:defRPr>
            </a:lvl1pPr>
            <a:lvl2pPr indent="-292100" lvl="1" marL="914400" algn="l">
              <a:lnSpc>
                <a:spcPct val="115000"/>
              </a:lnSpc>
              <a:spcBef>
                <a:spcPts val="1600"/>
              </a:spcBef>
              <a:spcAft>
                <a:spcPts val="0"/>
              </a:spcAft>
              <a:buClr>
                <a:schemeClr val="lt1"/>
              </a:buClr>
              <a:buSzPts val="1000"/>
              <a:buChar char="○"/>
              <a:defRPr sz="1000">
                <a:solidFill>
                  <a:schemeClr val="lt1"/>
                </a:solidFill>
              </a:defRPr>
            </a:lvl2pPr>
            <a:lvl3pPr indent="-292100" lvl="2" marL="1371600" algn="l">
              <a:lnSpc>
                <a:spcPct val="115000"/>
              </a:lnSpc>
              <a:spcBef>
                <a:spcPts val="1600"/>
              </a:spcBef>
              <a:spcAft>
                <a:spcPts val="0"/>
              </a:spcAft>
              <a:buClr>
                <a:schemeClr val="lt1"/>
              </a:buClr>
              <a:buSzPts val="1000"/>
              <a:buChar char="■"/>
              <a:defRPr sz="1000">
                <a:solidFill>
                  <a:schemeClr val="lt1"/>
                </a:solidFill>
              </a:defRPr>
            </a:lvl3pPr>
            <a:lvl4pPr indent="-292100" lvl="3" marL="1828800" algn="l">
              <a:lnSpc>
                <a:spcPct val="115000"/>
              </a:lnSpc>
              <a:spcBef>
                <a:spcPts val="1600"/>
              </a:spcBef>
              <a:spcAft>
                <a:spcPts val="0"/>
              </a:spcAft>
              <a:buClr>
                <a:schemeClr val="lt1"/>
              </a:buClr>
              <a:buSzPts val="1000"/>
              <a:buChar char="●"/>
              <a:defRPr sz="1000">
                <a:solidFill>
                  <a:schemeClr val="lt1"/>
                </a:solidFill>
              </a:defRPr>
            </a:lvl4pPr>
            <a:lvl5pPr indent="-292100" lvl="4" marL="2286000" algn="l">
              <a:lnSpc>
                <a:spcPct val="115000"/>
              </a:lnSpc>
              <a:spcBef>
                <a:spcPts val="1600"/>
              </a:spcBef>
              <a:spcAft>
                <a:spcPts val="0"/>
              </a:spcAft>
              <a:buClr>
                <a:schemeClr val="lt1"/>
              </a:buClr>
              <a:buSzPts val="1000"/>
              <a:buChar char="○"/>
              <a:defRPr sz="1000">
                <a:solidFill>
                  <a:schemeClr val="lt1"/>
                </a:solidFill>
              </a:defRPr>
            </a:lvl5pPr>
            <a:lvl6pPr indent="-292100" lvl="5" marL="2743200" algn="l">
              <a:lnSpc>
                <a:spcPct val="115000"/>
              </a:lnSpc>
              <a:spcBef>
                <a:spcPts val="1600"/>
              </a:spcBef>
              <a:spcAft>
                <a:spcPts val="0"/>
              </a:spcAft>
              <a:buClr>
                <a:schemeClr val="lt1"/>
              </a:buClr>
              <a:buSzPts val="1000"/>
              <a:buChar char="■"/>
              <a:defRPr sz="1000">
                <a:solidFill>
                  <a:schemeClr val="lt1"/>
                </a:solidFill>
              </a:defRPr>
            </a:lvl6pPr>
            <a:lvl7pPr indent="-292100" lvl="6" marL="3200400" algn="l">
              <a:lnSpc>
                <a:spcPct val="115000"/>
              </a:lnSpc>
              <a:spcBef>
                <a:spcPts val="1600"/>
              </a:spcBef>
              <a:spcAft>
                <a:spcPts val="0"/>
              </a:spcAft>
              <a:buClr>
                <a:schemeClr val="lt1"/>
              </a:buClr>
              <a:buSzPts val="1000"/>
              <a:buChar char="●"/>
              <a:defRPr sz="1000">
                <a:solidFill>
                  <a:schemeClr val="lt1"/>
                </a:solidFill>
              </a:defRPr>
            </a:lvl7pPr>
            <a:lvl8pPr indent="-292100" lvl="7" marL="3657600" algn="l">
              <a:lnSpc>
                <a:spcPct val="115000"/>
              </a:lnSpc>
              <a:spcBef>
                <a:spcPts val="1600"/>
              </a:spcBef>
              <a:spcAft>
                <a:spcPts val="0"/>
              </a:spcAft>
              <a:buClr>
                <a:schemeClr val="lt1"/>
              </a:buClr>
              <a:buSzPts val="1000"/>
              <a:buChar char="○"/>
              <a:defRPr sz="1000">
                <a:solidFill>
                  <a:schemeClr val="lt1"/>
                </a:solidFill>
              </a:defRPr>
            </a:lvl8pPr>
            <a:lvl9pPr indent="-292100" lvl="8" marL="4114800" algn="l">
              <a:lnSpc>
                <a:spcPct val="115000"/>
              </a:lnSpc>
              <a:spcBef>
                <a:spcPts val="1600"/>
              </a:spcBef>
              <a:spcAft>
                <a:spcPts val="1600"/>
              </a:spcAft>
              <a:buClr>
                <a:schemeClr val="lt1"/>
              </a:buClr>
              <a:buSzPts val="1000"/>
              <a:buChar char="■"/>
              <a:defRPr sz="1000">
                <a:solidFill>
                  <a:schemeClr val="lt1"/>
                </a:solidFill>
              </a:defRPr>
            </a:lvl9pPr>
          </a:lstStyle>
          <a:p/>
        </p:txBody>
      </p:sp>
      <p:sp>
        <p:nvSpPr>
          <p:cNvPr id="297" name="Google Shape;297;p60"/>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p:cSld name="CUSTOM_1_1_1">
    <p:spTree>
      <p:nvGrpSpPr>
        <p:cNvPr id="298" name="Shape 298"/>
        <p:cNvGrpSpPr/>
        <p:nvPr/>
      </p:nvGrpSpPr>
      <p:grpSpPr>
        <a:xfrm>
          <a:off x="0" y="0"/>
          <a:ext cx="0" cy="0"/>
          <a:chOff x="0" y="0"/>
          <a:chExt cx="0" cy="0"/>
        </a:xfrm>
      </p:grpSpPr>
      <p:pic>
        <p:nvPicPr>
          <p:cNvPr id="299" name="Google Shape;299;p61"/>
          <p:cNvPicPr preferRelativeResize="0"/>
          <p:nvPr/>
        </p:nvPicPr>
        <p:blipFill rotWithShape="1">
          <a:blip r:embed="rId2">
            <a:alphaModFix/>
          </a:blip>
          <a:srcRect b="0" l="0" r="0" t="0"/>
          <a:stretch/>
        </p:blipFill>
        <p:spPr>
          <a:xfrm rot="193600">
            <a:off x="1438697" y="383631"/>
            <a:ext cx="4765950" cy="4733376"/>
          </a:xfrm>
          <a:prstGeom prst="rect">
            <a:avLst/>
          </a:prstGeom>
          <a:noFill/>
          <a:ln>
            <a:noFill/>
          </a:ln>
        </p:spPr>
      </p:pic>
      <p:pic>
        <p:nvPicPr>
          <p:cNvPr id="300" name="Google Shape;300;p61"/>
          <p:cNvPicPr preferRelativeResize="0"/>
          <p:nvPr/>
        </p:nvPicPr>
        <p:blipFill rotWithShape="1">
          <a:blip r:embed="rId3">
            <a:alphaModFix/>
          </a:blip>
          <a:srcRect b="16450" l="41637" r="-1928" t="18932"/>
          <a:stretch/>
        </p:blipFill>
        <p:spPr>
          <a:xfrm>
            <a:off x="-27225" y="-13607"/>
            <a:ext cx="4203149" cy="5180349"/>
          </a:xfrm>
          <a:prstGeom prst="rect">
            <a:avLst/>
          </a:prstGeom>
          <a:noFill/>
          <a:ln>
            <a:noFill/>
          </a:ln>
        </p:spPr>
      </p:pic>
      <p:sp>
        <p:nvSpPr>
          <p:cNvPr id="301" name="Google Shape;301;p61"/>
          <p:cNvSpPr txBox="1"/>
          <p:nvPr>
            <p:ph type="title"/>
          </p:nvPr>
        </p:nvSpPr>
        <p:spPr>
          <a:xfrm>
            <a:off x="236075" y="757225"/>
            <a:ext cx="1974600" cy="7344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2pPr>
            <a:lvl3pPr lvl="2"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3pPr>
            <a:lvl4pPr lvl="3"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4pPr>
            <a:lvl5pPr lvl="4"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5pPr>
            <a:lvl6pPr lvl="5"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6pPr>
            <a:lvl7pPr lvl="6"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7pPr>
            <a:lvl8pPr lvl="7"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8pPr>
            <a:lvl9pPr lvl="8" algn="l">
              <a:lnSpc>
                <a:spcPct val="100000"/>
              </a:lnSpc>
              <a:spcBef>
                <a:spcPts val="0"/>
              </a:spcBef>
              <a:spcAft>
                <a:spcPts val="0"/>
              </a:spcAft>
              <a:buSzPts val="2800"/>
              <a:buNone/>
              <a:defRPr b="1" sz="3500">
                <a:solidFill>
                  <a:schemeClr val="lt1"/>
                </a:solidFill>
                <a:latin typeface="Proxima Nova"/>
                <a:ea typeface="Proxima Nova"/>
                <a:cs typeface="Proxima Nova"/>
                <a:sym typeface="Proxima Nova"/>
              </a:defRPr>
            </a:lvl9pPr>
          </a:lstStyle>
          <a:p/>
        </p:txBody>
      </p:sp>
      <p:sp>
        <p:nvSpPr>
          <p:cNvPr id="302" name="Google Shape;302;p61"/>
          <p:cNvSpPr txBox="1"/>
          <p:nvPr>
            <p:ph idx="1" type="body"/>
          </p:nvPr>
        </p:nvSpPr>
        <p:spPr>
          <a:xfrm>
            <a:off x="236075" y="1491675"/>
            <a:ext cx="19278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1pPr>
            <a:lvl2pPr indent="-292100" lvl="1" marL="9144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2pPr>
            <a:lvl3pPr indent="-292100" lvl="2" marL="13716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3pPr>
            <a:lvl4pPr indent="-292100" lvl="3" marL="18288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4pPr>
            <a:lvl5pPr indent="-292100" lvl="4" marL="22860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5pPr>
            <a:lvl6pPr indent="-292100" lvl="5" marL="27432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6pPr>
            <a:lvl7pPr indent="-292100" lvl="6" marL="32004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7pPr>
            <a:lvl8pPr indent="-292100" lvl="7" marL="3657600" algn="l">
              <a:lnSpc>
                <a:spcPct val="115000"/>
              </a:lnSpc>
              <a:spcBef>
                <a:spcPts val="1600"/>
              </a:spcBef>
              <a:spcAft>
                <a:spcPts val="0"/>
              </a:spcAft>
              <a:buClr>
                <a:schemeClr val="lt1"/>
              </a:buClr>
              <a:buSzPts val="1000"/>
              <a:buFont typeface="Proxima Nova"/>
              <a:buChar char="○"/>
              <a:defRPr sz="1000">
                <a:solidFill>
                  <a:schemeClr val="lt1"/>
                </a:solidFill>
                <a:latin typeface="Proxima Nova"/>
                <a:ea typeface="Proxima Nova"/>
                <a:cs typeface="Proxima Nova"/>
                <a:sym typeface="Proxima Nova"/>
              </a:defRPr>
            </a:lvl8pPr>
            <a:lvl9pPr indent="-292100" lvl="8" marL="4114800" algn="l">
              <a:lnSpc>
                <a:spcPct val="115000"/>
              </a:lnSpc>
              <a:spcBef>
                <a:spcPts val="1600"/>
              </a:spcBef>
              <a:spcAft>
                <a:spcPts val="1600"/>
              </a:spcAft>
              <a:buClr>
                <a:schemeClr val="lt1"/>
              </a:buClr>
              <a:buSzPts val="1000"/>
              <a:buFont typeface="Proxima Nova"/>
              <a:buChar char="■"/>
              <a:defRPr sz="1000">
                <a:solidFill>
                  <a:schemeClr val="lt1"/>
                </a:solidFill>
                <a:latin typeface="Proxima Nova"/>
                <a:ea typeface="Proxima Nova"/>
                <a:cs typeface="Proxima Nova"/>
                <a:sym typeface="Proxima Nova"/>
              </a:defRPr>
            </a:lvl9pPr>
          </a:lstStyle>
          <a:p/>
        </p:txBody>
      </p:sp>
      <p:sp>
        <p:nvSpPr>
          <p:cNvPr id="303" name="Google Shape;303;p61"/>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4" name="Google Shape;4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p:cSld name="CUSTOM_1_1_1_1">
    <p:spTree>
      <p:nvGrpSpPr>
        <p:cNvPr id="304" name="Shape 304"/>
        <p:cNvGrpSpPr/>
        <p:nvPr/>
      </p:nvGrpSpPr>
      <p:grpSpPr>
        <a:xfrm>
          <a:off x="0" y="0"/>
          <a:ext cx="0" cy="0"/>
          <a:chOff x="0" y="0"/>
          <a:chExt cx="0" cy="0"/>
        </a:xfrm>
      </p:grpSpPr>
      <p:sp>
        <p:nvSpPr>
          <p:cNvPr id="305" name="Google Shape;305;p62"/>
          <p:cNvSpPr txBox="1"/>
          <p:nvPr>
            <p:ph type="title"/>
          </p:nvPr>
        </p:nvSpPr>
        <p:spPr>
          <a:xfrm>
            <a:off x="236075" y="236150"/>
            <a:ext cx="3566400" cy="12555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3000"/>
            </a:lvl1pPr>
            <a:lvl2pPr lvl="1" algn="l">
              <a:lnSpc>
                <a:spcPct val="100000"/>
              </a:lnSpc>
              <a:spcBef>
                <a:spcPts val="0"/>
              </a:spcBef>
              <a:spcAft>
                <a:spcPts val="0"/>
              </a:spcAft>
              <a:buSzPts val="2800"/>
              <a:buNone/>
              <a:defRPr b="1" sz="3000"/>
            </a:lvl2pPr>
            <a:lvl3pPr lvl="2" algn="l">
              <a:lnSpc>
                <a:spcPct val="100000"/>
              </a:lnSpc>
              <a:spcBef>
                <a:spcPts val="0"/>
              </a:spcBef>
              <a:spcAft>
                <a:spcPts val="0"/>
              </a:spcAft>
              <a:buSzPts val="2800"/>
              <a:buNone/>
              <a:defRPr b="1" sz="3000"/>
            </a:lvl3pPr>
            <a:lvl4pPr lvl="3" algn="l">
              <a:lnSpc>
                <a:spcPct val="100000"/>
              </a:lnSpc>
              <a:spcBef>
                <a:spcPts val="0"/>
              </a:spcBef>
              <a:spcAft>
                <a:spcPts val="0"/>
              </a:spcAft>
              <a:buSzPts val="2800"/>
              <a:buNone/>
              <a:defRPr b="1" sz="3000"/>
            </a:lvl4pPr>
            <a:lvl5pPr lvl="4" algn="l">
              <a:lnSpc>
                <a:spcPct val="100000"/>
              </a:lnSpc>
              <a:spcBef>
                <a:spcPts val="0"/>
              </a:spcBef>
              <a:spcAft>
                <a:spcPts val="0"/>
              </a:spcAft>
              <a:buSzPts val="2800"/>
              <a:buNone/>
              <a:defRPr b="1" sz="3000"/>
            </a:lvl5pPr>
            <a:lvl6pPr lvl="5" algn="l">
              <a:lnSpc>
                <a:spcPct val="100000"/>
              </a:lnSpc>
              <a:spcBef>
                <a:spcPts val="0"/>
              </a:spcBef>
              <a:spcAft>
                <a:spcPts val="0"/>
              </a:spcAft>
              <a:buSzPts val="2800"/>
              <a:buNone/>
              <a:defRPr b="1" sz="3000"/>
            </a:lvl6pPr>
            <a:lvl7pPr lvl="6" algn="l">
              <a:lnSpc>
                <a:spcPct val="100000"/>
              </a:lnSpc>
              <a:spcBef>
                <a:spcPts val="0"/>
              </a:spcBef>
              <a:spcAft>
                <a:spcPts val="0"/>
              </a:spcAft>
              <a:buSzPts val="2800"/>
              <a:buNone/>
              <a:defRPr b="1" sz="3000"/>
            </a:lvl7pPr>
            <a:lvl8pPr lvl="7" algn="l">
              <a:lnSpc>
                <a:spcPct val="100000"/>
              </a:lnSpc>
              <a:spcBef>
                <a:spcPts val="0"/>
              </a:spcBef>
              <a:spcAft>
                <a:spcPts val="0"/>
              </a:spcAft>
              <a:buSzPts val="2800"/>
              <a:buNone/>
              <a:defRPr b="1" sz="3000"/>
            </a:lvl8pPr>
            <a:lvl9pPr lvl="8" algn="l">
              <a:lnSpc>
                <a:spcPct val="100000"/>
              </a:lnSpc>
              <a:spcBef>
                <a:spcPts val="0"/>
              </a:spcBef>
              <a:spcAft>
                <a:spcPts val="0"/>
              </a:spcAft>
              <a:buSzPts val="2800"/>
              <a:buNone/>
              <a:defRPr b="1" sz="3000"/>
            </a:lvl9pPr>
          </a:lstStyle>
          <a:p/>
        </p:txBody>
      </p:sp>
      <p:sp>
        <p:nvSpPr>
          <p:cNvPr id="306" name="Google Shape;306;p62"/>
          <p:cNvSpPr txBox="1"/>
          <p:nvPr>
            <p:ph idx="1" type="body"/>
          </p:nvPr>
        </p:nvSpPr>
        <p:spPr>
          <a:xfrm>
            <a:off x="236075" y="1491650"/>
            <a:ext cx="3076500" cy="3194100"/>
          </a:xfrm>
          <a:prstGeom prst="rect">
            <a:avLst/>
          </a:prstGeom>
          <a:noFill/>
          <a:ln>
            <a:noFill/>
          </a:ln>
        </p:spPr>
        <p:txBody>
          <a:bodyPr anchorCtr="0" anchor="t" bIns="64275" lIns="64275" spcFirstLastPara="1" rIns="64275" wrap="square" tIns="6427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7" name="Google Shape;307;p62"/>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8" name="Google Shape;308;p62"/>
          <p:cNvPicPr preferRelativeResize="0"/>
          <p:nvPr/>
        </p:nvPicPr>
        <p:blipFill rotWithShape="1">
          <a:blip r:embed="rId2">
            <a:alphaModFix/>
          </a:blip>
          <a:srcRect b="15554" l="0" r="1816" t="-1590"/>
          <a:stretch/>
        </p:blipFill>
        <p:spPr>
          <a:xfrm>
            <a:off x="5224375" y="0"/>
            <a:ext cx="3919624" cy="514350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p:cSld name="CUSTOM_1_1_1_1_1">
    <p:spTree>
      <p:nvGrpSpPr>
        <p:cNvPr id="309" name="Shape 309"/>
        <p:cNvGrpSpPr/>
        <p:nvPr/>
      </p:nvGrpSpPr>
      <p:grpSpPr>
        <a:xfrm>
          <a:off x="0" y="0"/>
          <a:ext cx="0" cy="0"/>
          <a:chOff x="0" y="0"/>
          <a:chExt cx="0" cy="0"/>
        </a:xfrm>
      </p:grpSpPr>
      <p:sp>
        <p:nvSpPr>
          <p:cNvPr id="310" name="Google Shape;310;p63"/>
          <p:cNvSpPr txBox="1"/>
          <p:nvPr>
            <p:ph type="title"/>
          </p:nvPr>
        </p:nvSpPr>
        <p:spPr>
          <a:xfrm>
            <a:off x="236075" y="757225"/>
            <a:ext cx="1974600" cy="7344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311" name="Google Shape;311;p63"/>
          <p:cNvSpPr txBox="1"/>
          <p:nvPr>
            <p:ph idx="1" type="body"/>
          </p:nvPr>
        </p:nvSpPr>
        <p:spPr>
          <a:xfrm>
            <a:off x="236075" y="1491675"/>
            <a:ext cx="19278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312" name="Google Shape;312;p63"/>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1">
  <p:cSld name="CUSTOM_1_1_1_1_1_1">
    <p:bg>
      <p:bgPr>
        <a:solidFill>
          <a:schemeClr val="accent2"/>
        </a:solidFill>
      </p:bgPr>
    </p:bg>
    <p:spTree>
      <p:nvGrpSpPr>
        <p:cNvPr id="313" name="Shape 313"/>
        <p:cNvGrpSpPr/>
        <p:nvPr/>
      </p:nvGrpSpPr>
      <p:grpSpPr>
        <a:xfrm>
          <a:off x="0" y="0"/>
          <a:ext cx="0" cy="0"/>
          <a:chOff x="0" y="0"/>
          <a:chExt cx="0" cy="0"/>
        </a:xfrm>
      </p:grpSpPr>
      <p:sp>
        <p:nvSpPr>
          <p:cNvPr id="314" name="Google Shape;314;p64"/>
          <p:cNvSpPr/>
          <p:nvPr/>
        </p:nvSpPr>
        <p:spPr>
          <a:xfrm>
            <a:off x="5283400" y="-18425"/>
            <a:ext cx="3860700" cy="521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5" name="Google Shape;315;p64"/>
          <p:cNvPicPr preferRelativeResize="0"/>
          <p:nvPr/>
        </p:nvPicPr>
        <p:blipFill rotWithShape="1">
          <a:blip r:embed="rId2">
            <a:alphaModFix/>
          </a:blip>
          <a:srcRect b="27269" l="10388" r="6306" t="30215"/>
          <a:stretch/>
        </p:blipFill>
        <p:spPr>
          <a:xfrm rot="10800000">
            <a:off x="1044398" y="-18425"/>
            <a:ext cx="8099601" cy="5180349"/>
          </a:xfrm>
          <a:prstGeom prst="rect">
            <a:avLst/>
          </a:prstGeom>
          <a:noFill/>
          <a:ln>
            <a:noFill/>
          </a:ln>
        </p:spPr>
      </p:pic>
      <p:pic>
        <p:nvPicPr>
          <p:cNvPr id="316" name="Google Shape;316;p64"/>
          <p:cNvPicPr preferRelativeResize="0"/>
          <p:nvPr/>
        </p:nvPicPr>
        <p:blipFill rotWithShape="1">
          <a:blip r:embed="rId3">
            <a:alphaModFix/>
          </a:blip>
          <a:srcRect b="50944" l="0" r="0" t="0"/>
          <a:stretch/>
        </p:blipFill>
        <p:spPr>
          <a:xfrm>
            <a:off x="0" y="3589550"/>
            <a:ext cx="2658052" cy="1553948"/>
          </a:xfrm>
          <a:prstGeom prst="rect">
            <a:avLst/>
          </a:prstGeom>
          <a:noFill/>
          <a:ln>
            <a:noFill/>
          </a:ln>
        </p:spPr>
      </p:pic>
      <p:pic>
        <p:nvPicPr>
          <p:cNvPr id="317" name="Google Shape;317;p64"/>
          <p:cNvPicPr preferRelativeResize="0"/>
          <p:nvPr/>
        </p:nvPicPr>
        <p:blipFill rotWithShape="1">
          <a:blip r:embed="rId3">
            <a:alphaModFix/>
          </a:blip>
          <a:srcRect b="0" l="0" r="0" t="0"/>
          <a:stretch/>
        </p:blipFill>
        <p:spPr>
          <a:xfrm>
            <a:off x="1" y="0"/>
            <a:ext cx="2658052" cy="3167727"/>
          </a:xfrm>
          <a:prstGeom prst="rect">
            <a:avLst/>
          </a:prstGeom>
          <a:noFill/>
          <a:ln>
            <a:noFill/>
          </a:ln>
        </p:spPr>
      </p:pic>
      <p:sp>
        <p:nvSpPr>
          <p:cNvPr id="318" name="Google Shape;318;p64"/>
          <p:cNvSpPr txBox="1"/>
          <p:nvPr>
            <p:ph type="title"/>
          </p:nvPr>
        </p:nvSpPr>
        <p:spPr>
          <a:xfrm>
            <a:off x="4564448" y="236150"/>
            <a:ext cx="4218000" cy="9696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319" name="Google Shape;319;p64"/>
          <p:cNvSpPr txBox="1"/>
          <p:nvPr>
            <p:ph idx="1" type="body"/>
          </p:nvPr>
        </p:nvSpPr>
        <p:spPr>
          <a:xfrm>
            <a:off x="4564450"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320" name="Google Shape;320;p64"/>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dk2"/>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1" name="Google Shape;321;p64"/>
          <p:cNvSpPr txBox="1"/>
          <p:nvPr>
            <p:ph idx="2" type="body"/>
          </p:nvPr>
        </p:nvSpPr>
        <p:spPr>
          <a:xfrm>
            <a:off x="6856085"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pic>
        <p:nvPicPr>
          <p:cNvPr id="322" name="Google Shape;322;p64"/>
          <p:cNvPicPr preferRelativeResize="0"/>
          <p:nvPr/>
        </p:nvPicPr>
        <p:blipFill rotWithShape="1">
          <a:blip r:embed="rId3">
            <a:alphaModFix/>
          </a:blip>
          <a:srcRect b="57235" l="0" r="0" t="0"/>
          <a:stretch/>
        </p:blipFill>
        <p:spPr>
          <a:xfrm>
            <a:off x="1906400" y="2909200"/>
            <a:ext cx="2658052" cy="13546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 Description + Visual 1 1 1 1 1 1 1">
  <p:cSld name="CUSTOM_1_1_1_1_1_1_1">
    <p:bg>
      <p:bgPr>
        <a:solidFill>
          <a:schemeClr val="dk1"/>
        </a:solidFill>
      </p:bgPr>
    </p:bg>
    <p:spTree>
      <p:nvGrpSpPr>
        <p:cNvPr id="323" name="Shape 323"/>
        <p:cNvGrpSpPr/>
        <p:nvPr/>
      </p:nvGrpSpPr>
      <p:grpSpPr>
        <a:xfrm>
          <a:off x="0" y="0"/>
          <a:ext cx="0" cy="0"/>
          <a:chOff x="0" y="0"/>
          <a:chExt cx="0" cy="0"/>
        </a:xfrm>
      </p:grpSpPr>
      <p:sp>
        <p:nvSpPr>
          <p:cNvPr id="324" name="Google Shape;324;p65"/>
          <p:cNvSpPr/>
          <p:nvPr/>
        </p:nvSpPr>
        <p:spPr>
          <a:xfrm>
            <a:off x="5283400" y="-18425"/>
            <a:ext cx="3860700" cy="521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5" name="Google Shape;325;p65"/>
          <p:cNvPicPr preferRelativeResize="0"/>
          <p:nvPr/>
        </p:nvPicPr>
        <p:blipFill rotWithShape="1">
          <a:blip r:embed="rId2">
            <a:alphaModFix/>
          </a:blip>
          <a:srcRect b="27269" l="10388" r="6306" t="30215"/>
          <a:stretch/>
        </p:blipFill>
        <p:spPr>
          <a:xfrm rot="10800000">
            <a:off x="1044398" y="-18425"/>
            <a:ext cx="8099601" cy="5180349"/>
          </a:xfrm>
          <a:prstGeom prst="rect">
            <a:avLst/>
          </a:prstGeom>
          <a:noFill/>
          <a:ln>
            <a:noFill/>
          </a:ln>
        </p:spPr>
      </p:pic>
      <p:pic>
        <p:nvPicPr>
          <p:cNvPr id="326" name="Google Shape;326;p65"/>
          <p:cNvPicPr preferRelativeResize="0"/>
          <p:nvPr/>
        </p:nvPicPr>
        <p:blipFill rotWithShape="1">
          <a:blip r:embed="rId3">
            <a:alphaModFix/>
          </a:blip>
          <a:srcRect b="50944" l="0" r="0" t="0"/>
          <a:stretch/>
        </p:blipFill>
        <p:spPr>
          <a:xfrm>
            <a:off x="0" y="3589550"/>
            <a:ext cx="2658052" cy="1553948"/>
          </a:xfrm>
          <a:prstGeom prst="rect">
            <a:avLst/>
          </a:prstGeom>
          <a:noFill/>
          <a:ln>
            <a:noFill/>
          </a:ln>
        </p:spPr>
      </p:pic>
      <p:pic>
        <p:nvPicPr>
          <p:cNvPr id="327" name="Google Shape;327;p65"/>
          <p:cNvPicPr preferRelativeResize="0"/>
          <p:nvPr/>
        </p:nvPicPr>
        <p:blipFill rotWithShape="1">
          <a:blip r:embed="rId3">
            <a:alphaModFix/>
          </a:blip>
          <a:srcRect b="0" l="0" r="0" t="0"/>
          <a:stretch/>
        </p:blipFill>
        <p:spPr>
          <a:xfrm>
            <a:off x="1" y="0"/>
            <a:ext cx="2658052" cy="3167727"/>
          </a:xfrm>
          <a:prstGeom prst="rect">
            <a:avLst/>
          </a:prstGeom>
          <a:noFill/>
          <a:ln>
            <a:noFill/>
          </a:ln>
        </p:spPr>
      </p:pic>
      <p:sp>
        <p:nvSpPr>
          <p:cNvPr id="328" name="Google Shape;328;p65"/>
          <p:cNvSpPr txBox="1"/>
          <p:nvPr>
            <p:ph type="title"/>
          </p:nvPr>
        </p:nvSpPr>
        <p:spPr>
          <a:xfrm>
            <a:off x="4564448" y="236150"/>
            <a:ext cx="4218000" cy="969600"/>
          </a:xfrm>
          <a:prstGeom prst="rect">
            <a:avLst/>
          </a:prstGeom>
          <a:noFill/>
          <a:ln>
            <a:noFill/>
          </a:ln>
        </p:spPr>
        <p:txBody>
          <a:bodyPr anchorCtr="0" anchor="t" bIns="64275" lIns="64275" spcFirstLastPara="1" rIns="64275" wrap="square" tIns="64275">
            <a:noAutofit/>
          </a:bodyPr>
          <a:lstStyle>
            <a:lvl1pPr lvl="0" algn="l">
              <a:lnSpc>
                <a:spcPct val="100000"/>
              </a:lnSpc>
              <a:spcBef>
                <a:spcPts val="0"/>
              </a:spcBef>
              <a:spcAft>
                <a:spcPts val="0"/>
              </a:spcAft>
              <a:buSzPts val="2800"/>
              <a:buNone/>
              <a:defRPr b="1" sz="1800">
                <a:solidFill>
                  <a:schemeClr val="dk2"/>
                </a:solidFill>
              </a:defRPr>
            </a:lvl1pPr>
            <a:lvl2pPr lvl="1" algn="l">
              <a:lnSpc>
                <a:spcPct val="100000"/>
              </a:lnSpc>
              <a:spcBef>
                <a:spcPts val="0"/>
              </a:spcBef>
              <a:spcAft>
                <a:spcPts val="0"/>
              </a:spcAft>
              <a:buSzPts val="2800"/>
              <a:buNone/>
              <a:defRPr b="1" sz="3500">
                <a:solidFill>
                  <a:schemeClr val="dk2"/>
                </a:solidFill>
              </a:defRPr>
            </a:lvl2pPr>
            <a:lvl3pPr lvl="2" algn="l">
              <a:lnSpc>
                <a:spcPct val="100000"/>
              </a:lnSpc>
              <a:spcBef>
                <a:spcPts val="0"/>
              </a:spcBef>
              <a:spcAft>
                <a:spcPts val="0"/>
              </a:spcAft>
              <a:buSzPts val="2800"/>
              <a:buNone/>
              <a:defRPr b="1" sz="3500">
                <a:solidFill>
                  <a:schemeClr val="dk2"/>
                </a:solidFill>
              </a:defRPr>
            </a:lvl3pPr>
            <a:lvl4pPr lvl="3" algn="l">
              <a:lnSpc>
                <a:spcPct val="100000"/>
              </a:lnSpc>
              <a:spcBef>
                <a:spcPts val="0"/>
              </a:spcBef>
              <a:spcAft>
                <a:spcPts val="0"/>
              </a:spcAft>
              <a:buSzPts val="2800"/>
              <a:buNone/>
              <a:defRPr b="1" sz="3500">
                <a:solidFill>
                  <a:schemeClr val="dk2"/>
                </a:solidFill>
              </a:defRPr>
            </a:lvl4pPr>
            <a:lvl5pPr lvl="4" algn="l">
              <a:lnSpc>
                <a:spcPct val="100000"/>
              </a:lnSpc>
              <a:spcBef>
                <a:spcPts val="0"/>
              </a:spcBef>
              <a:spcAft>
                <a:spcPts val="0"/>
              </a:spcAft>
              <a:buSzPts val="2800"/>
              <a:buNone/>
              <a:defRPr b="1" sz="3500">
                <a:solidFill>
                  <a:schemeClr val="dk2"/>
                </a:solidFill>
              </a:defRPr>
            </a:lvl5pPr>
            <a:lvl6pPr lvl="5" algn="l">
              <a:lnSpc>
                <a:spcPct val="100000"/>
              </a:lnSpc>
              <a:spcBef>
                <a:spcPts val="0"/>
              </a:spcBef>
              <a:spcAft>
                <a:spcPts val="0"/>
              </a:spcAft>
              <a:buSzPts val="2800"/>
              <a:buNone/>
              <a:defRPr b="1" sz="3500">
                <a:solidFill>
                  <a:schemeClr val="dk2"/>
                </a:solidFill>
              </a:defRPr>
            </a:lvl6pPr>
            <a:lvl7pPr lvl="6" algn="l">
              <a:lnSpc>
                <a:spcPct val="100000"/>
              </a:lnSpc>
              <a:spcBef>
                <a:spcPts val="0"/>
              </a:spcBef>
              <a:spcAft>
                <a:spcPts val="0"/>
              </a:spcAft>
              <a:buSzPts val="2800"/>
              <a:buNone/>
              <a:defRPr b="1" sz="3500">
                <a:solidFill>
                  <a:schemeClr val="dk2"/>
                </a:solidFill>
              </a:defRPr>
            </a:lvl7pPr>
            <a:lvl8pPr lvl="7" algn="l">
              <a:lnSpc>
                <a:spcPct val="100000"/>
              </a:lnSpc>
              <a:spcBef>
                <a:spcPts val="0"/>
              </a:spcBef>
              <a:spcAft>
                <a:spcPts val="0"/>
              </a:spcAft>
              <a:buSzPts val="2800"/>
              <a:buNone/>
              <a:defRPr b="1" sz="3500">
                <a:solidFill>
                  <a:schemeClr val="dk2"/>
                </a:solidFill>
              </a:defRPr>
            </a:lvl8pPr>
            <a:lvl9pPr lvl="8" algn="l">
              <a:lnSpc>
                <a:spcPct val="100000"/>
              </a:lnSpc>
              <a:spcBef>
                <a:spcPts val="0"/>
              </a:spcBef>
              <a:spcAft>
                <a:spcPts val="0"/>
              </a:spcAft>
              <a:buSzPts val="2800"/>
              <a:buNone/>
              <a:defRPr b="1" sz="3500">
                <a:solidFill>
                  <a:schemeClr val="dk2"/>
                </a:solidFill>
              </a:defRPr>
            </a:lvl9pPr>
          </a:lstStyle>
          <a:p/>
        </p:txBody>
      </p:sp>
      <p:sp>
        <p:nvSpPr>
          <p:cNvPr id="329" name="Google Shape;329;p65"/>
          <p:cNvSpPr txBox="1"/>
          <p:nvPr>
            <p:ph idx="1" type="body"/>
          </p:nvPr>
        </p:nvSpPr>
        <p:spPr>
          <a:xfrm>
            <a:off x="4564450"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sp>
        <p:nvSpPr>
          <p:cNvPr id="330" name="Google Shape;330;p65"/>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chemeClr val="lt1"/>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65"/>
          <p:cNvSpPr txBox="1"/>
          <p:nvPr>
            <p:ph idx="2" type="body"/>
          </p:nvPr>
        </p:nvSpPr>
        <p:spPr>
          <a:xfrm>
            <a:off x="6856085" y="1205925"/>
            <a:ext cx="1926600" cy="3402600"/>
          </a:xfrm>
          <a:prstGeom prst="rect">
            <a:avLst/>
          </a:prstGeom>
          <a:noFill/>
          <a:ln>
            <a:noFill/>
          </a:ln>
        </p:spPr>
        <p:txBody>
          <a:bodyPr anchorCtr="0" anchor="t" bIns="64275" lIns="64275" spcFirstLastPara="1" rIns="64275" wrap="square" tIns="64275">
            <a:noAutofit/>
          </a:bodyPr>
          <a:lstStyle>
            <a:lvl1pPr indent="-292100" lvl="0" marL="457200" algn="l">
              <a:lnSpc>
                <a:spcPct val="115000"/>
              </a:lnSpc>
              <a:spcBef>
                <a:spcPts val="0"/>
              </a:spcBef>
              <a:spcAft>
                <a:spcPts val="0"/>
              </a:spcAft>
              <a:buSzPts val="1000"/>
              <a:buChar char="●"/>
              <a:defRPr sz="1000"/>
            </a:lvl1pPr>
            <a:lvl2pPr indent="-292100" lvl="1" marL="914400" algn="l">
              <a:lnSpc>
                <a:spcPct val="115000"/>
              </a:lnSpc>
              <a:spcBef>
                <a:spcPts val="1600"/>
              </a:spcBef>
              <a:spcAft>
                <a:spcPts val="0"/>
              </a:spcAft>
              <a:buSzPts val="1000"/>
              <a:buChar char="○"/>
              <a:defRPr sz="1000"/>
            </a:lvl2pPr>
            <a:lvl3pPr indent="-292100" lvl="2" marL="1371600" algn="l">
              <a:lnSpc>
                <a:spcPct val="115000"/>
              </a:lnSpc>
              <a:spcBef>
                <a:spcPts val="1600"/>
              </a:spcBef>
              <a:spcAft>
                <a:spcPts val="0"/>
              </a:spcAft>
              <a:buSzPts val="1000"/>
              <a:buChar char="■"/>
              <a:defRPr sz="1000"/>
            </a:lvl3pPr>
            <a:lvl4pPr indent="-292100" lvl="3" marL="1828800" algn="l">
              <a:lnSpc>
                <a:spcPct val="115000"/>
              </a:lnSpc>
              <a:spcBef>
                <a:spcPts val="1600"/>
              </a:spcBef>
              <a:spcAft>
                <a:spcPts val="0"/>
              </a:spcAft>
              <a:buSzPts val="1000"/>
              <a:buChar char="●"/>
              <a:defRPr sz="1000"/>
            </a:lvl4pPr>
            <a:lvl5pPr indent="-292100" lvl="4" marL="2286000" algn="l">
              <a:lnSpc>
                <a:spcPct val="115000"/>
              </a:lnSpc>
              <a:spcBef>
                <a:spcPts val="1600"/>
              </a:spcBef>
              <a:spcAft>
                <a:spcPts val="0"/>
              </a:spcAft>
              <a:buSzPts val="1000"/>
              <a:buChar char="○"/>
              <a:defRPr sz="1000"/>
            </a:lvl5pPr>
            <a:lvl6pPr indent="-292100" lvl="5" marL="2743200" algn="l">
              <a:lnSpc>
                <a:spcPct val="115000"/>
              </a:lnSpc>
              <a:spcBef>
                <a:spcPts val="1600"/>
              </a:spcBef>
              <a:spcAft>
                <a:spcPts val="0"/>
              </a:spcAft>
              <a:buSzPts val="1000"/>
              <a:buChar char="■"/>
              <a:defRPr sz="1000"/>
            </a:lvl6pPr>
            <a:lvl7pPr indent="-292100" lvl="6" marL="3200400" algn="l">
              <a:lnSpc>
                <a:spcPct val="115000"/>
              </a:lnSpc>
              <a:spcBef>
                <a:spcPts val="1600"/>
              </a:spcBef>
              <a:spcAft>
                <a:spcPts val="0"/>
              </a:spcAft>
              <a:buSzPts val="1000"/>
              <a:buChar char="●"/>
              <a:defRPr sz="1000"/>
            </a:lvl7pPr>
            <a:lvl8pPr indent="-292100" lvl="7" marL="3657600" algn="l">
              <a:lnSpc>
                <a:spcPct val="115000"/>
              </a:lnSpc>
              <a:spcBef>
                <a:spcPts val="1600"/>
              </a:spcBef>
              <a:spcAft>
                <a:spcPts val="0"/>
              </a:spcAft>
              <a:buSzPts val="1000"/>
              <a:buChar char="○"/>
              <a:defRPr sz="1000"/>
            </a:lvl8pPr>
            <a:lvl9pPr indent="-292100" lvl="8" marL="4114800" algn="l">
              <a:lnSpc>
                <a:spcPct val="115000"/>
              </a:lnSpc>
              <a:spcBef>
                <a:spcPts val="1600"/>
              </a:spcBef>
              <a:spcAft>
                <a:spcPts val="1600"/>
              </a:spcAft>
              <a:buSzPts val="1000"/>
              <a:buChar char="■"/>
              <a:defRPr sz="1000"/>
            </a:lvl9pPr>
          </a:lstStyle>
          <a:p/>
        </p:txBody>
      </p:sp>
      <p:pic>
        <p:nvPicPr>
          <p:cNvPr id="332" name="Google Shape;332;p65"/>
          <p:cNvPicPr preferRelativeResize="0"/>
          <p:nvPr/>
        </p:nvPicPr>
        <p:blipFill rotWithShape="1">
          <a:blip r:embed="rId3">
            <a:alphaModFix/>
          </a:blip>
          <a:srcRect b="57235" l="0" r="0" t="0"/>
          <a:stretch/>
        </p:blipFill>
        <p:spPr>
          <a:xfrm>
            <a:off x="1906400" y="2909200"/>
            <a:ext cx="2658052" cy="13546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chemeClr val="accent4"/>
        </a:solidFill>
      </p:bgPr>
    </p:bg>
    <p:spTree>
      <p:nvGrpSpPr>
        <p:cNvPr id="333" name="Shape 333"/>
        <p:cNvGrpSpPr/>
        <p:nvPr/>
      </p:nvGrpSpPr>
      <p:grpSpPr>
        <a:xfrm>
          <a:off x="0" y="0"/>
          <a:ext cx="0" cy="0"/>
          <a:chOff x="0" y="0"/>
          <a:chExt cx="0" cy="0"/>
        </a:xfrm>
      </p:grpSpPr>
      <p:sp>
        <p:nvSpPr>
          <p:cNvPr id="334" name="Google Shape;334;p66"/>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66"/>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chemeClr val="accent2"/>
        </a:solidFill>
      </p:bgPr>
    </p:bg>
    <p:spTree>
      <p:nvGrpSpPr>
        <p:cNvPr id="336" name="Shape 336"/>
        <p:cNvGrpSpPr/>
        <p:nvPr/>
      </p:nvGrpSpPr>
      <p:grpSpPr>
        <a:xfrm>
          <a:off x="0" y="0"/>
          <a:ext cx="0" cy="0"/>
          <a:chOff x="0" y="0"/>
          <a:chExt cx="0" cy="0"/>
        </a:xfrm>
      </p:grpSpPr>
      <p:sp>
        <p:nvSpPr>
          <p:cNvPr id="337" name="Google Shape;337;p67"/>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67"/>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p:cSld name="TITLE_2_1_1">
    <p:bg>
      <p:bgPr>
        <a:solidFill>
          <a:schemeClr val="accent3"/>
        </a:solidFill>
      </p:bgPr>
    </p:bg>
    <p:spTree>
      <p:nvGrpSpPr>
        <p:cNvPr id="339" name="Shape 339"/>
        <p:cNvGrpSpPr/>
        <p:nvPr/>
      </p:nvGrpSpPr>
      <p:grpSpPr>
        <a:xfrm>
          <a:off x="0" y="0"/>
          <a:ext cx="0" cy="0"/>
          <a:chOff x="0" y="0"/>
          <a:chExt cx="0" cy="0"/>
        </a:xfrm>
      </p:grpSpPr>
      <p:sp>
        <p:nvSpPr>
          <p:cNvPr id="340" name="Google Shape;340;p68"/>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68"/>
          <p:cNvSpPr txBox="1"/>
          <p:nvPr>
            <p:ph idx="12" type="sldNum"/>
          </p:nvPr>
        </p:nvSpPr>
        <p:spPr>
          <a:xfrm>
            <a:off x="8429653" y="4704349"/>
            <a:ext cx="548700" cy="3939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3026">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6">
    <p:spTree>
      <p:nvGrpSpPr>
        <p:cNvPr id="342" name="Shape 342"/>
        <p:cNvGrpSpPr/>
        <p:nvPr/>
      </p:nvGrpSpPr>
      <p:grpSpPr>
        <a:xfrm>
          <a:off x="0" y="0"/>
          <a:ext cx="0" cy="0"/>
          <a:chOff x="0" y="0"/>
          <a:chExt cx="0" cy="0"/>
        </a:xfrm>
      </p:grpSpPr>
      <p:sp>
        <p:nvSpPr>
          <p:cNvPr id="343" name="Google Shape;343;p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44" name="Google Shape;344;p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45" name="Google Shape;345;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0000F4"/>
        </a:solidFill>
      </p:bgPr>
    </p:bg>
    <p:spTree>
      <p:nvGrpSpPr>
        <p:cNvPr id="346" name="Shape 346"/>
        <p:cNvGrpSpPr/>
        <p:nvPr/>
      </p:nvGrpSpPr>
      <p:grpSpPr>
        <a:xfrm>
          <a:off x="0" y="0"/>
          <a:ext cx="0" cy="0"/>
          <a:chOff x="0" y="0"/>
          <a:chExt cx="0" cy="0"/>
        </a:xfrm>
      </p:grpSpPr>
      <p:sp>
        <p:nvSpPr>
          <p:cNvPr id="347" name="Google Shape;347;p70"/>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48" name="Google Shape;348;p7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lt1"/>
              </a:buClr>
              <a:buSzPts val="1800"/>
              <a:buChar char="●"/>
              <a:defRPr>
                <a:solidFill>
                  <a:schemeClr val="lt1"/>
                </a:solidFill>
              </a:defRPr>
            </a:lvl1pPr>
            <a:lvl2pPr indent="-317500" lvl="1" marL="914400" algn="ctr">
              <a:lnSpc>
                <a:spcPct val="115000"/>
              </a:lnSpc>
              <a:spcBef>
                <a:spcPts val="1600"/>
              </a:spcBef>
              <a:spcAft>
                <a:spcPts val="0"/>
              </a:spcAft>
              <a:buClr>
                <a:schemeClr val="lt1"/>
              </a:buClr>
              <a:buSzPts val="1400"/>
              <a:buChar char="○"/>
              <a:defRPr>
                <a:solidFill>
                  <a:schemeClr val="lt1"/>
                </a:solidFill>
              </a:defRPr>
            </a:lvl2pPr>
            <a:lvl3pPr indent="-317500" lvl="2" marL="1371600" algn="ctr">
              <a:lnSpc>
                <a:spcPct val="115000"/>
              </a:lnSpc>
              <a:spcBef>
                <a:spcPts val="1600"/>
              </a:spcBef>
              <a:spcAft>
                <a:spcPts val="0"/>
              </a:spcAft>
              <a:buClr>
                <a:schemeClr val="lt1"/>
              </a:buClr>
              <a:buSzPts val="1400"/>
              <a:buChar char="■"/>
              <a:defRPr>
                <a:solidFill>
                  <a:schemeClr val="lt1"/>
                </a:solidFill>
              </a:defRPr>
            </a:lvl3pPr>
            <a:lvl4pPr indent="-317500" lvl="3" marL="1828800" algn="ctr">
              <a:lnSpc>
                <a:spcPct val="115000"/>
              </a:lnSpc>
              <a:spcBef>
                <a:spcPts val="1600"/>
              </a:spcBef>
              <a:spcAft>
                <a:spcPts val="0"/>
              </a:spcAft>
              <a:buClr>
                <a:schemeClr val="lt1"/>
              </a:buClr>
              <a:buSzPts val="1400"/>
              <a:buChar char="●"/>
              <a:defRPr>
                <a:solidFill>
                  <a:schemeClr val="lt1"/>
                </a:solidFill>
              </a:defRPr>
            </a:lvl4pPr>
            <a:lvl5pPr indent="-317500" lvl="4" marL="2286000" algn="ctr">
              <a:lnSpc>
                <a:spcPct val="115000"/>
              </a:lnSpc>
              <a:spcBef>
                <a:spcPts val="1600"/>
              </a:spcBef>
              <a:spcAft>
                <a:spcPts val="0"/>
              </a:spcAft>
              <a:buClr>
                <a:schemeClr val="lt1"/>
              </a:buClr>
              <a:buSzPts val="1400"/>
              <a:buChar char="○"/>
              <a:defRPr>
                <a:solidFill>
                  <a:schemeClr val="lt1"/>
                </a:solidFill>
              </a:defRPr>
            </a:lvl5pPr>
            <a:lvl6pPr indent="-317500" lvl="5" marL="2743200" algn="ctr">
              <a:lnSpc>
                <a:spcPct val="115000"/>
              </a:lnSpc>
              <a:spcBef>
                <a:spcPts val="1600"/>
              </a:spcBef>
              <a:spcAft>
                <a:spcPts val="0"/>
              </a:spcAft>
              <a:buClr>
                <a:schemeClr val="lt1"/>
              </a:buClr>
              <a:buSzPts val="1400"/>
              <a:buChar char="■"/>
              <a:defRPr>
                <a:solidFill>
                  <a:schemeClr val="lt1"/>
                </a:solidFill>
              </a:defRPr>
            </a:lvl6pPr>
            <a:lvl7pPr indent="-317500" lvl="6" marL="3200400" algn="ctr">
              <a:lnSpc>
                <a:spcPct val="115000"/>
              </a:lnSpc>
              <a:spcBef>
                <a:spcPts val="1600"/>
              </a:spcBef>
              <a:spcAft>
                <a:spcPts val="0"/>
              </a:spcAft>
              <a:buClr>
                <a:schemeClr val="lt1"/>
              </a:buClr>
              <a:buSzPts val="1400"/>
              <a:buChar char="●"/>
              <a:defRPr>
                <a:solidFill>
                  <a:schemeClr val="lt1"/>
                </a:solidFill>
              </a:defRPr>
            </a:lvl7pPr>
            <a:lvl8pPr indent="-317500" lvl="7" marL="3657600" algn="ctr">
              <a:lnSpc>
                <a:spcPct val="115000"/>
              </a:lnSpc>
              <a:spcBef>
                <a:spcPts val="1600"/>
              </a:spcBef>
              <a:spcAft>
                <a:spcPts val="0"/>
              </a:spcAft>
              <a:buClr>
                <a:schemeClr val="lt1"/>
              </a:buClr>
              <a:buSzPts val="1400"/>
              <a:buChar char="○"/>
              <a:defRPr>
                <a:solidFill>
                  <a:schemeClr val="lt1"/>
                </a:solidFill>
              </a:defRPr>
            </a:lvl8pPr>
            <a:lvl9pPr indent="-317500" lvl="8" marL="4114800" algn="ctr">
              <a:lnSpc>
                <a:spcPct val="115000"/>
              </a:lnSpc>
              <a:spcBef>
                <a:spcPts val="1600"/>
              </a:spcBef>
              <a:spcAft>
                <a:spcPts val="1600"/>
              </a:spcAft>
              <a:buClr>
                <a:schemeClr val="lt1"/>
              </a:buClr>
              <a:buSzPts val="1400"/>
              <a:buChar char="■"/>
              <a:defRPr>
                <a:solidFill>
                  <a:schemeClr val="lt1"/>
                </a:solidFill>
              </a:defRPr>
            </a:lvl9pPr>
          </a:lstStyle>
          <a:p/>
        </p:txBody>
      </p:sp>
      <p:sp>
        <p:nvSpPr>
          <p:cNvPr id="349" name="Google Shape;349;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0" name="Google Shape;350;p70"/>
          <p:cNvPicPr preferRelativeResize="0"/>
          <p:nvPr/>
        </p:nvPicPr>
        <p:blipFill rotWithShape="1">
          <a:blip r:embed="rId2">
            <a:alphaModFix/>
          </a:blip>
          <a:srcRect b="0" l="0" r="0" t="0"/>
          <a:stretch/>
        </p:blipFill>
        <p:spPr>
          <a:xfrm>
            <a:off x="3988139" y="4805528"/>
            <a:ext cx="1167726" cy="108975"/>
          </a:xfrm>
          <a:prstGeom prst="rect">
            <a:avLst/>
          </a:prstGeom>
          <a:noFill/>
          <a:ln>
            <a:noFill/>
          </a:ln>
        </p:spPr>
      </p:pic>
      <p:sp>
        <p:nvSpPr>
          <p:cNvPr id="351" name="Google Shape;351;p70"/>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p:cSld name="BIG_NUMBER_1_1">
    <p:bg>
      <p:bgPr>
        <a:solidFill>
          <a:schemeClr val="lt2"/>
        </a:solidFill>
      </p:bgPr>
    </p:bg>
    <p:spTree>
      <p:nvGrpSpPr>
        <p:cNvPr id="352" name="Shape 352"/>
        <p:cNvGrpSpPr/>
        <p:nvPr/>
      </p:nvGrpSpPr>
      <p:grpSpPr>
        <a:xfrm>
          <a:off x="0" y="0"/>
          <a:ext cx="0" cy="0"/>
          <a:chOff x="0" y="0"/>
          <a:chExt cx="0" cy="0"/>
        </a:xfrm>
      </p:grpSpPr>
      <p:sp>
        <p:nvSpPr>
          <p:cNvPr id="353" name="Google Shape;353;p7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4" name="Google Shape;354;p7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dk1"/>
              </a:buClr>
              <a:buSzPts val="1800"/>
              <a:buChar char="●"/>
              <a:defRPr>
                <a:solidFill>
                  <a:schemeClr val="dk1"/>
                </a:solidFill>
              </a:defRPr>
            </a:lvl1pPr>
            <a:lvl2pPr indent="-317500" lvl="1" marL="914400" algn="ctr">
              <a:lnSpc>
                <a:spcPct val="115000"/>
              </a:lnSpc>
              <a:spcBef>
                <a:spcPts val="1600"/>
              </a:spcBef>
              <a:spcAft>
                <a:spcPts val="0"/>
              </a:spcAft>
              <a:buClr>
                <a:schemeClr val="dk1"/>
              </a:buClr>
              <a:buSzPts val="1400"/>
              <a:buChar char="○"/>
              <a:defRPr>
                <a:solidFill>
                  <a:schemeClr val="dk1"/>
                </a:solidFill>
              </a:defRPr>
            </a:lvl2pPr>
            <a:lvl3pPr indent="-317500" lvl="2" marL="1371600" algn="ctr">
              <a:lnSpc>
                <a:spcPct val="115000"/>
              </a:lnSpc>
              <a:spcBef>
                <a:spcPts val="1600"/>
              </a:spcBef>
              <a:spcAft>
                <a:spcPts val="0"/>
              </a:spcAft>
              <a:buClr>
                <a:schemeClr val="dk1"/>
              </a:buClr>
              <a:buSzPts val="1400"/>
              <a:buChar char="■"/>
              <a:defRPr>
                <a:solidFill>
                  <a:schemeClr val="dk1"/>
                </a:solidFill>
              </a:defRPr>
            </a:lvl3pPr>
            <a:lvl4pPr indent="-317500" lvl="3" marL="1828800" algn="ctr">
              <a:lnSpc>
                <a:spcPct val="115000"/>
              </a:lnSpc>
              <a:spcBef>
                <a:spcPts val="1600"/>
              </a:spcBef>
              <a:spcAft>
                <a:spcPts val="0"/>
              </a:spcAft>
              <a:buClr>
                <a:schemeClr val="dk1"/>
              </a:buClr>
              <a:buSzPts val="1400"/>
              <a:buChar char="●"/>
              <a:defRPr>
                <a:solidFill>
                  <a:schemeClr val="dk1"/>
                </a:solidFill>
              </a:defRPr>
            </a:lvl4pPr>
            <a:lvl5pPr indent="-317500" lvl="4" marL="2286000" algn="ctr">
              <a:lnSpc>
                <a:spcPct val="115000"/>
              </a:lnSpc>
              <a:spcBef>
                <a:spcPts val="1600"/>
              </a:spcBef>
              <a:spcAft>
                <a:spcPts val="0"/>
              </a:spcAft>
              <a:buClr>
                <a:schemeClr val="dk1"/>
              </a:buClr>
              <a:buSzPts val="1400"/>
              <a:buChar char="○"/>
              <a:defRPr>
                <a:solidFill>
                  <a:schemeClr val="dk1"/>
                </a:solidFill>
              </a:defRPr>
            </a:lvl5pPr>
            <a:lvl6pPr indent="-317500" lvl="5" marL="2743200" algn="ctr">
              <a:lnSpc>
                <a:spcPct val="115000"/>
              </a:lnSpc>
              <a:spcBef>
                <a:spcPts val="1600"/>
              </a:spcBef>
              <a:spcAft>
                <a:spcPts val="0"/>
              </a:spcAft>
              <a:buClr>
                <a:schemeClr val="dk1"/>
              </a:buClr>
              <a:buSzPts val="1400"/>
              <a:buChar char="■"/>
              <a:defRPr>
                <a:solidFill>
                  <a:schemeClr val="dk1"/>
                </a:solidFill>
              </a:defRPr>
            </a:lvl6pPr>
            <a:lvl7pPr indent="-317500" lvl="6" marL="3200400" algn="ctr">
              <a:lnSpc>
                <a:spcPct val="115000"/>
              </a:lnSpc>
              <a:spcBef>
                <a:spcPts val="1600"/>
              </a:spcBef>
              <a:spcAft>
                <a:spcPts val="0"/>
              </a:spcAft>
              <a:buClr>
                <a:schemeClr val="dk1"/>
              </a:buClr>
              <a:buSzPts val="1400"/>
              <a:buChar char="●"/>
              <a:defRPr>
                <a:solidFill>
                  <a:schemeClr val="dk1"/>
                </a:solidFill>
              </a:defRPr>
            </a:lvl7pPr>
            <a:lvl8pPr indent="-317500" lvl="7" marL="3657600" algn="ctr">
              <a:lnSpc>
                <a:spcPct val="115000"/>
              </a:lnSpc>
              <a:spcBef>
                <a:spcPts val="1600"/>
              </a:spcBef>
              <a:spcAft>
                <a:spcPts val="0"/>
              </a:spcAft>
              <a:buClr>
                <a:schemeClr val="dk1"/>
              </a:buClr>
              <a:buSzPts val="1400"/>
              <a:buChar char="○"/>
              <a:defRPr>
                <a:solidFill>
                  <a:schemeClr val="dk1"/>
                </a:solidFill>
              </a:defRPr>
            </a:lvl8pPr>
            <a:lvl9pPr indent="-317500" lvl="8" marL="4114800" algn="ctr">
              <a:lnSpc>
                <a:spcPct val="115000"/>
              </a:lnSpc>
              <a:spcBef>
                <a:spcPts val="1600"/>
              </a:spcBef>
              <a:spcAft>
                <a:spcPts val="1600"/>
              </a:spcAft>
              <a:buClr>
                <a:schemeClr val="dk1"/>
              </a:buClr>
              <a:buSzPts val="1400"/>
              <a:buChar char="■"/>
              <a:defRPr>
                <a:solidFill>
                  <a:schemeClr val="dk1"/>
                </a:solidFill>
              </a:defRPr>
            </a:lvl9pPr>
          </a:lstStyle>
          <a:p/>
        </p:txBody>
      </p:sp>
      <p:sp>
        <p:nvSpPr>
          <p:cNvPr id="355" name="Google Shape;355;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71"/>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1"/>
                </a:solidFill>
                <a:latin typeface="Oi"/>
                <a:ea typeface="Oi"/>
                <a:cs typeface="Oi"/>
                <a:sym typeface="Oi"/>
              </a:defRPr>
            </a:lvl9pPr>
          </a:lstStyle>
          <a:p>
            <a:pPr indent="0" lvl="0" marL="0" rtl="0" algn="l">
              <a:spcBef>
                <a:spcPts val="0"/>
              </a:spcBef>
              <a:spcAft>
                <a:spcPts val="0"/>
              </a:spcAft>
              <a:buNone/>
            </a:pPr>
            <a:r>
              <a:rPr lang="en"/>
              <a:t>Apr 07, 2023</a:t>
            </a:r>
            <a:endParaRPr/>
          </a:p>
        </p:txBody>
      </p:sp>
      <p:sp>
        <p:nvSpPr>
          <p:cNvPr id="357" name="Google Shape;357;p71"/>
          <p:cNvSpPr/>
          <p:nvPr/>
        </p:nvSpPr>
        <p:spPr>
          <a:xfrm>
            <a:off x="3989425"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1">
  <p:cSld name="BIG_NUMBER_1_1_1">
    <p:bg>
      <p:bgPr>
        <a:solidFill>
          <a:schemeClr val="lt2"/>
        </a:solidFill>
      </p:bgPr>
    </p:bg>
    <p:spTree>
      <p:nvGrpSpPr>
        <p:cNvPr id="358" name="Shape 358"/>
        <p:cNvGrpSpPr/>
        <p:nvPr/>
      </p:nvGrpSpPr>
      <p:grpSpPr>
        <a:xfrm>
          <a:off x="0" y="0"/>
          <a:ext cx="0" cy="0"/>
          <a:chOff x="0" y="0"/>
          <a:chExt cx="0" cy="0"/>
        </a:xfrm>
      </p:grpSpPr>
      <p:sp>
        <p:nvSpPr>
          <p:cNvPr id="359" name="Google Shape;359;p72"/>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60" name="Google Shape;360;p7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dk1"/>
              </a:buClr>
              <a:buSzPts val="1800"/>
              <a:buChar char="●"/>
              <a:defRPr>
                <a:solidFill>
                  <a:schemeClr val="dk1"/>
                </a:solidFill>
              </a:defRPr>
            </a:lvl1pPr>
            <a:lvl2pPr indent="-317500" lvl="1" marL="914400" algn="ctr">
              <a:lnSpc>
                <a:spcPct val="115000"/>
              </a:lnSpc>
              <a:spcBef>
                <a:spcPts val="1600"/>
              </a:spcBef>
              <a:spcAft>
                <a:spcPts val="0"/>
              </a:spcAft>
              <a:buClr>
                <a:schemeClr val="dk1"/>
              </a:buClr>
              <a:buSzPts val="1400"/>
              <a:buChar char="○"/>
              <a:defRPr>
                <a:solidFill>
                  <a:schemeClr val="dk1"/>
                </a:solidFill>
              </a:defRPr>
            </a:lvl2pPr>
            <a:lvl3pPr indent="-317500" lvl="2" marL="1371600" algn="ctr">
              <a:lnSpc>
                <a:spcPct val="115000"/>
              </a:lnSpc>
              <a:spcBef>
                <a:spcPts val="1600"/>
              </a:spcBef>
              <a:spcAft>
                <a:spcPts val="0"/>
              </a:spcAft>
              <a:buClr>
                <a:schemeClr val="dk1"/>
              </a:buClr>
              <a:buSzPts val="1400"/>
              <a:buChar char="■"/>
              <a:defRPr>
                <a:solidFill>
                  <a:schemeClr val="dk1"/>
                </a:solidFill>
              </a:defRPr>
            </a:lvl3pPr>
            <a:lvl4pPr indent="-317500" lvl="3" marL="1828800" algn="ctr">
              <a:lnSpc>
                <a:spcPct val="115000"/>
              </a:lnSpc>
              <a:spcBef>
                <a:spcPts val="1600"/>
              </a:spcBef>
              <a:spcAft>
                <a:spcPts val="0"/>
              </a:spcAft>
              <a:buClr>
                <a:schemeClr val="dk1"/>
              </a:buClr>
              <a:buSzPts val="1400"/>
              <a:buChar char="●"/>
              <a:defRPr>
                <a:solidFill>
                  <a:schemeClr val="dk1"/>
                </a:solidFill>
              </a:defRPr>
            </a:lvl4pPr>
            <a:lvl5pPr indent="-317500" lvl="4" marL="2286000" algn="ctr">
              <a:lnSpc>
                <a:spcPct val="115000"/>
              </a:lnSpc>
              <a:spcBef>
                <a:spcPts val="1600"/>
              </a:spcBef>
              <a:spcAft>
                <a:spcPts val="0"/>
              </a:spcAft>
              <a:buClr>
                <a:schemeClr val="dk1"/>
              </a:buClr>
              <a:buSzPts val="1400"/>
              <a:buChar char="○"/>
              <a:defRPr>
                <a:solidFill>
                  <a:schemeClr val="dk1"/>
                </a:solidFill>
              </a:defRPr>
            </a:lvl5pPr>
            <a:lvl6pPr indent="-317500" lvl="5" marL="2743200" algn="ctr">
              <a:lnSpc>
                <a:spcPct val="115000"/>
              </a:lnSpc>
              <a:spcBef>
                <a:spcPts val="1600"/>
              </a:spcBef>
              <a:spcAft>
                <a:spcPts val="0"/>
              </a:spcAft>
              <a:buClr>
                <a:schemeClr val="dk1"/>
              </a:buClr>
              <a:buSzPts val="1400"/>
              <a:buChar char="■"/>
              <a:defRPr>
                <a:solidFill>
                  <a:schemeClr val="dk1"/>
                </a:solidFill>
              </a:defRPr>
            </a:lvl6pPr>
            <a:lvl7pPr indent="-317500" lvl="6" marL="3200400" algn="ctr">
              <a:lnSpc>
                <a:spcPct val="115000"/>
              </a:lnSpc>
              <a:spcBef>
                <a:spcPts val="1600"/>
              </a:spcBef>
              <a:spcAft>
                <a:spcPts val="0"/>
              </a:spcAft>
              <a:buClr>
                <a:schemeClr val="dk1"/>
              </a:buClr>
              <a:buSzPts val="1400"/>
              <a:buChar char="●"/>
              <a:defRPr>
                <a:solidFill>
                  <a:schemeClr val="dk1"/>
                </a:solidFill>
              </a:defRPr>
            </a:lvl7pPr>
            <a:lvl8pPr indent="-317500" lvl="7" marL="3657600" algn="ctr">
              <a:lnSpc>
                <a:spcPct val="115000"/>
              </a:lnSpc>
              <a:spcBef>
                <a:spcPts val="1600"/>
              </a:spcBef>
              <a:spcAft>
                <a:spcPts val="0"/>
              </a:spcAft>
              <a:buClr>
                <a:schemeClr val="dk1"/>
              </a:buClr>
              <a:buSzPts val="1400"/>
              <a:buChar char="○"/>
              <a:defRPr>
                <a:solidFill>
                  <a:schemeClr val="dk1"/>
                </a:solidFill>
              </a:defRPr>
            </a:lvl8pPr>
            <a:lvl9pPr indent="-317500" lvl="8" marL="4114800" algn="ctr">
              <a:lnSpc>
                <a:spcPct val="115000"/>
              </a:lnSpc>
              <a:spcBef>
                <a:spcPts val="1600"/>
              </a:spcBef>
              <a:spcAft>
                <a:spcPts val="1600"/>
              </a:spcAft>
              <a:buClr>
                <a:schemeClr val="dk1"/>
              </a:buClr>
              <a:buSzPts val="1400"/>
              <a:buChar char="■"/>
              <a:defRPr>
                <a:solidFill>
                  <a:schemeClr val="dk1"/>
                </a:solidFill>
              </a:defRPr>
            </a:lvl9pPr>
          </a:lstStyle>
          <a:p/>
        </p:txBody>
      </p:sp>
      <p:sp>
        <p:nvSpPr>
          <p:cNvPr id="361" name="Google Shape;361;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2" name="Google Shape;362;p72"/>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3 1">
  <p:cSld name="SECTION_HEADER_1_3_1">
    <p:bg>
      <p:bgPr>
        <a:solidFill>
          <a:schemeClr val="dk1"/>
        </a:solidFill>
      </p:bgPr>
    </p:bg>
    <p:spTree>
      <p:nvGrpSpPr>
        <p:cNvPr id="363" name="Shape 363"/>
        <p:cNvGrpSpPr/>
        <p:nvPr/>
      </p:nvGrpSpPr>
      <p:grpSpPr>
        <a:xfrm>
          <a:off x="0" y="0"/>
          <a:ext cx="0" cy="0"/>
          <a:chOff x="0" y="0"/>
          <a:chExt cx="0" cy="0"/>
        </a:xfrm>
      </p:grpSpPr>
      <p:pic>
        <p:nvPicPr>
          <p:cNvPr id="364" name="Google Shape;364;p73"/>
          <p:cNvPicPr preferRelativeResize="0"/>
          <p:nvPr/>
        </p:nvPicPr>
        <p:blipFill rotWithShape="1">
          <a:blip r:embed="rId2">
            <a:alphaModFix amt="39000"/>
          </a:blip>
          <a:srcRect b="7648" l="0" r="0" t="7648"/>
          <a:stretch/>
        </p:blipFill>
        <p:spPr>
          <a:xfrm flipH="1">
            <a:off x="-3" y="0"/>
            <a:ext cx="9144003" cy="5143500"/>
          </a:xfrm>
          <a:prstGeom prst="rect">
            <a:avLst/>
          </a:prstGeom>
          <a:noFill/>
          <a:ln>
            <a:noFill/>
          </a:ln>
        </p:spPr>
      </p:pic>
      <p:sp>
        <p:nvSpPr>
          <p:cNvPr id="365" name="Google Shape;365;p7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366" name="Google Shape;366;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7" name="Google Shape;367;p73"/>
          <p:cNvSpPr txBox="1"/>
          <p:nvPr>
            <p:ph idx="2" type="sldNum"/>
          </p:nvPr>
        </p:nvSpPr>
        <p:spPr>
          <a:xfrm>
            <a:off x="311691" y="4663225"/>
            <a:ext cx="11676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D9D9D9"/>
                </a:solidFill>
                <a:latin typeface="Oi"/>
                <a:ea typeface="Oi"/>
                <a:cs typeface="Oi"/>
                <a:sym typeface="Oi"/>
              </a:defRPr>
            </a:lvl9pPr>
          </a:lstStyle>
          <a:p>
            <a:pPr indent="0" lvl="0" marL="0" rtl="0" algn="l">
              <a:spcBef>
                <a:spcPts val="0"/>
              </a:spcBef>
              <a:spcAft>
                <a:spcPts val="0"/>
              </a:spcAft>
              <a:buNone/>
            </a:pPr>
            <a:r>
              <a:rPr lang="en"/>
              <a:t>Apr 07, 2023</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spTree>
      <p:nvGrpSpPr>
        <p:cNvPr id="368" name="Shape 368"/>
        <p:cNvGrpSpPr/>
        <p:nvPr/>
      </p:nvGrpSpPr>
      <p:grpSpPr>
        <a:xfrm>
          <a:off x="0" y="0"/>
          <a:ext cx="0" cy="0"/>
          <a:chOff x="0" y="0"/>
          <a:chExt cx="0" cy="0"/>
        </a:xfrm>
      </p:grpSpPr>
      <p:pic>
        <p:nvPicPr>
          <p:cNvPr id="369" name="Google Shape;369;p74"/>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370" name="Google Shape;370;p7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71" name="Google Shape;371;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2" name="Google Shape;372;p74"/>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spTree>
      <p:nvGrpSpPr>
        <p:cNvPr id="373" name="Shape 373"/>
        <p:cNvGrpSpPr/>
        <p:nvPr/>
      </p:nvGrpSpPr>
      <p:grpSpPr>
        <a:xfrm>
          <a:off x="0" y="0"/>
          <a:ext cx="0" cy="0"/>
          <a:chOff x="0" y="0"/>
          <a:chExt cx="0" cy="0"/>
        </a:xfrm>
      </p:grpSpPr>
      <p:pic>
        <p:nvPicPr>
          <p:cNvPr id="374" name="Google Shape;374;p75"/>
          <p:cNvPicPr preferRelativeResize="0"/>
          <p:nvPr/>
        </p:nvPicPr>
        <p:blipFill rotWithShape="1">
          <a:blip r:embed="rId2">
            <a:alphaModFix amt="28000"/>
          </a:blip>
          <a:srcRect b="0" l="0" r="0" t="0"/>
          <a:stretch/>
        </p:blipFill>
        <p:spPr>
          <a:xfrm>
            <a:off x="0" y="0"/>
            <a:ext cx="9144000" cy="5143500"/>
          </a:xfrm>
          <a:prstGeom prst="rect">
            <a:avLst/>
          </a:prstGeom>
          <a:noFill/>
          <a:ln>
            <a:noFill/>
          </a:ln>
        </p:spPr>
      </p:pic>
      <p:sp>
        <p:nvSpPr>
          <p:cNvPr id="375" name="Google Shape;375;p7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76" name="Google Shape;376;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75"/>
          <p:cNvSpPr/>
          <p:nvPr/>
        </p:nvSpPr>
        <p:spPr>
          <a:xfrm>
            <a:off x="242888" y="4804488"/>
            <a:ext cx="1165126" cy="107538"/>
          </a:xfrm>
          <a:custGeom>
            <a:rect b="b" l="l" r="r" t="t"/>
            <a:pathLst>
              <a:path extrusionOk="0" h="26309" w="285046">
                <a:moveTo>
                  <a:pt x="208978" y="4050"/>
                </a:moveTo>
                <a:cubicBezTo>
                  <a:pt x="212742" y="4050"/>
                  <a:pt x="212710" y="6907"/>
                  <a:pt x="212648" y="8290"/>
                </a:cubicBezTo>
                <a:lnTo>
                  <a:pt x="212648" y="8322"/>
                </a:lnTo>
                <a:cubicBezTo>
                  <a:pt x="212232" y="12162"/>
                  <a:pt x="208711" y="12482"/>
                  <a:pt x="207367" y="12514"/>
                </a:cubicBezTo>
                <a:cubicBezTo>
                  <a:pt x="207239" y="12514"/>
                  <a:pt x="206727" y="12450"/>
                  <a:pt x="206727" y="12354"/>
                </a:cubicBezTo>
                <a:cubicBezTo>
                  <a:pt x="206727" y="10178"/>
                  <a:pt x="208071" y="4801"/>
                  <a:pt x="208263" y="4257"/>
                </a:cubicBezTo>
                <a:cubicBezTo>
                  <a:pt x="208263" y="4161"/>
                  <a:pt x="208359" y="4065"/>
                  <a:pt x="208487" y="4065"/>
                </a:cubicBezTo>
                <a:cubicBezTo>
                  <a:pt x="208658" y="4055"/>
                  <a:pt x="208821" y="4050"/>
                  <a:pt x="208978" y="4050"/>
                </a:cubicBezTo>
                <a:close/>
                <a:moveTo>
                  <a:pt x="112693" y="4257"/>
                </a:moveTo>
                <a:lnTo>
                  <a:pt x="113077" y="4289"/>
                </a:lnTo>
                <a:cubicBezTo>
                  <a:pt x="114614" y="4385"/>
                  <a:pt x="115990" y="5217"/>
                  <a:pt x="116822" y="6529"/>
                </a:cubicBezTo>
                <a:cubicBezTo>
                  <a:pt x="117878" y="8097"/>
                  <a:pt x="117238" y="9698"/>
                  <a:pt x="116918" y="10530"/>
                </a:cubicBezTo>
                <a:cubicBezTo>
                  <a:pt x="116502" y="11522"/>
                  <a:pt x="115318" y="12674"/>
                  <a:pt x="113269" y="12674"/>
                </a:cubicBezTo>
                <a:cubicBezTo>
                  <a:pt x="112693" y="12674"/>
                  <a:pt x="112085" y="12578"/>
                  <a:pt x="111541" y="12418"/>
                </a:cubicBezTo>
                <a:lnTo>
                  <a:pt x="111125" y="12322"/>
                </a:lnTo>
                <a:lnTo>
                  <a:pt x="111189" y="11906"/>
                </a:lnTo>
                <a:cubicBezTo>
                  <a:pt x="111669" y="9314"/>
                  <a:pt x="112085" y="7073"/>
                  <a:pt x="112629" y="4641"/>
                </a:cubicBezTo>
                <a:lnTo>
                  <a:pt x="112693" y="4257"/>
                </a:lnTo>
                <a:close/>
                <a:moveTo>
                  <a:pt x="24517" y="4449"/>
                </a:moveTo>
                <a:lnTo>
                  <a:pt x="24933" y="4481"/>
                </a:lnTo>
                <a:cubicBezTo>
                  <a:pt x="25285" y="4513"/>
                  <a:pt x="27909" y="5345"/>
                  <a:pt x="28389" y="7745"/>
                </a:cubicBezTo>
                <a:lnTo>
                  <a:pt x="28389" y="7777"/>
                </a:lnTo>
                <a:cubicBezTo>
                  <a:pt x="28517" y="8482"/>
                  <a:pt x="28485" y="9218"/>
                  <a:pt x="28293" y="9890"/>
                </a:cubicBezTo>
                <a:cubicBezTo>
                  <a:pt x="27621" y="11938"/>
                  <a:pt x="25861" y="12866"/>
                  <a:pt x="25093" y="13026"/>
                </a:cubicBezTo>
                <a:cubicBezTo>
                  <a:pt x="24421" y="13154"/>
                  <a:pt x="23716" y="13218"/>
                  <a:pt x="23012" y="13218"/>
                </a:cubicBezTo>
                <a:cubicBezTo>
                  <a:pt x="22884" y="13218"/>
                  <a:pt x="22756" y="13218"/>
                  <a:pt x="22628" y="13186"/>
                </a:cubicBezTo>
                <a:lnTo>
                  <a:pt x="22532" y="13154"/>
                </a:lnTo>
                <a:lnTo>
                  <a:pt x="22020" y="13090"/>
                </a:lnTo>
                <a:cubicBezTo>
                  <a:pt x="22020" y="13090"/>
                  <a:pt x="22212" y="12162"/>
                  <a:pt x="24005" y="6241"/>
                </a:cubicBezTo>
                <a:cubicBezTo>
                  <a:pt x="24229" y="5537"/>
                  <a:pt x="24421" y="4929"/>
                  <a:pt x="24421" y="4833"/>
                </a:cubicBezTo>
                <a:lnTo>
                  <a:pt x="24517" y="4449"/>
                </a:lnTo>
                <a:close/>
                <a:moveTo>
                  <a:pt x="193421" y="7425"/>
                </a:moveTo>
                <a:cubicBezTo>
                  <a:pt x="193641" y="7425"/>
                  <a:pt x="193797" y="8675"/>
                  <a:pt x="193797" y="8770"/>
                </a:cubicBezTo>
                <a:cubicBezTo>
                  <a:pt x="193893" y="10818"/>
                  <a:pt x="193957" y="15619"/>
                  <a:pt x="193957" y="15619"/>
                </a:cubicBezTo>
                <a:lnTo>
                  <a:pt x="193605" y="15651"/>
                </a:lnTo>
                <a:cubicBezTo>
                  <a:pt x="193221" y="15715"/>
                  <a:pt x="192804" y="15747"/>
                  <a:pt x="192420" y="15747"/>
                </a:cubicBezTo>
                <a:cubicBezTo>
                  <a:pt x="191940" y="15747"/>
                  <a:pt x="191460" y="15715"/>
                  <a:pt x="190980" y="15683"/>
                </a:cubicBezTo>
                <a:lnTo>
                  <a:pt x="190212" y="15619"/>
                </a:lnTo>
                <a:lnTo>
                  <a:pt x="189380" y="15619"/>
                </a:lnTo>
                <a:lnTo>
                  <a:pt x="189828" y="14499"/>
                </a:lnTo>
                <a:lnTo>
                  <a:pt x="189828" y="14435"/>
                </a:lnTo>
                <a:cubicBezTo>
                  <a:pt x="190180" y="13571"/>
                  <a:pt x="190564" y="12770"/>
                  <a:pt x="191012" y="11970"/>
                </a:cubicBezTo>
                <a:cubicBezTo>
                  <a:pt x="191140" y="11746"/>
                  <a:pt x="191268" y="11522"/>
                  <a:pt x="191364" y="11266"/>
                </a:cubicBezTo>
                <a:lnTo>
                  <a:pt x="191524" y="10914"/>
                </a:lnTo>
                <a:lnTo>
                  <a:pt x="191908" y="10114"/>
                </a:lnTo>
                <a:cubicBezTo>
                  <a:pt x="192164" y="9602"/>
                  <a:pt x="192388" y="9090"/>
                  <a:pt x="192644" y="8578"/>
                </a:cubicBezTo>
                <a:cubicBezTo>
                  <a:pt x="192676" y="8514"/>
                  <a:pt x="192708" y="8450"/>
                  <a:pt x="192772" y="8386"/>
                </a:cubicBezTo>
                <a:lnTo>
                  <a:pt x="192804" y="8290"/>
                </a:lnTo>
                <a:lnTo>
                  <a:pt x="192836" y="8290"/>
                </a:lnTo>
                <a:cubicBezTo>
                  <a:pt x="192996" y="7969"/>
                  <a:pt x="193189" y="7681"/>
                  <a:pt x="193413" y="7425"/>
                </a:cubicBezTo>
                <a:cubicBezTo>
                  <a:pt x="193415" y="7425"/>
                  <a:pt x="193418" y="7425"/>
                  <a:pt x="193421" y="7425"/>
                </a:cubicBezTo>
                <a:close/>
                <a:moveTo>
                  <a:pt x="61612" y="5313"/>
                </a:moveTo>
                <a:cubicBezTo>
                  <a:pt x="61964" y="6113"/>
                  <a:pt x="62156" y="6945"/>
                  <a:pt x="62188" y="7809"/>
                </a:cubicBezTo>
                <a:cubicBezTo>
                  <a:pt x="62220" y="9058"/>
                  <a:pt x="62348" y="14595"/>
                  <a:pt x="62316" y="15299"/>
                </a:cubicBezTo>
                <a:lnTo>
                  <a:pt x="62316" y="15683"/>
                </a:lnTo>
                <a:lnTo>
                  <a:pt x="61964" y="15747"/>
                </a:lnTo>
                <a:cubicBezTo>
                  <a:pt x="61388" y="15875"/>
                  <a:pt x="60779" y="15939"/>
                  <a:pt x="60203" y="15939"/>
                </a:cubicBezTo>
                <a:cubicBezTo>
                  <a:pt x="59787" y="15939"/>
                  <a:pt x="59371" y="15939"/>
                  <a:pt x="58987" y="15907"/>
                </a:cubicBezTo>
                <a:cubicBezTo>
                  <a:pt x="58571" y="15875"/>
                  <a:pt x="58219" y="15875"/>
                  <a:pt x="57867" y="15875"/>
                </a:cubicBezTo>
                <a:lnTo>
                  <a:pt x="57611" y="15875"/>
                </a:lnTo>
                <a:lnTo>
                  <a:pt x="56875" y="15907"/>
                </a:lnTo>
                <a:cubicBezTo>
                  <a:pt x="56875" y="15907"/>
                  <a:pt x="57195" y="15043"/>
                  <a:pt x="57675" y="13955"/>
                </a:cubicBezTo>
                <a:cubicBezTo>
                  <a:pt x="57963" y="13346"/>
                  <a:pt x="58251" y="12610"/>
                  <a:pt x="58379" y="12290"/>
                </a:cubicBezTo>
                <a:cubicBezTo>
                  <a:pt x="58571" y="11714"/>
                  <a:pt x="59115" y="10498"/>
                  <a:pt x="59691" y="9346"/>
                </a:cubicBezTo>
                <a:cubicBezTo>
                  <a:pt x="60075" y="8482"/>
                  <a:pt x="60491" y="7681"/>
                  <a:pt x="60587" y="7361"/>
                </a:cubicBezTo>
                <a:cubicBezTo>
                  <a:pt x="60715" y="6977"/>
                  <a:pt x="60876" y="6625"/>
                  <a:pt x="61036" y="6273"/>
                </a:cubicBezTo>
                <a:lnTo>
                  <a:pt x="61612" y="5313"/>
                </a:lnTo>
                <a:close/>
                <a:moveTo>
                  <a:pt x="10946" y="0"/>
                </a:moveTo>
                <a:cubicBezTo>
                  <a:pt x="10754" y="0"/>
                  <a:pt x="10530" y="0"/>
                  <a:pt x="10306" y="32"/>
                </a:cubicBezTo>
                <a:cubicBezTo>
                  <a:pt x="9506" y="128"/>
                  <a:pt x="8706" y="384"/>
                  <a:pt x="7938" y="768"/>
                </a:cubicBezTo>
                <a:cubicBezTo>
                  <a:pt x="7105" y="1152"/>
                  <a:pt x="6337" y="1632"/>
                  <a:pt x="5633" y="2240"/>
                </a:cubicBezTo>
                <a:cubicBezTo>
                  <a:pt x="4449" y="3105"/>
                  <a:pt x="3521" y="4257"/>
                  <a:pt x="2817" y="5537"/>
                </a:cubicBezTo>
                <a:cubicBezTo>
                  <a:pt x="2753" y="5633"/>
                  <a:pt x="2689" y="5761"/>
                  <a:pt x="2624" y="5857"/>
                </a:cubicBezTo>
                <a:cubicBezTo>
                  <a:pt x="2592" y="5921"/>
                  <a:pt x="2560" y="5953"/>
                  <a:pt x="2528" y="6017"/>
                </a:cubicBezTo>
                <a:lnTo>
                  <a:pt x="2400" y="6241"/>
                </a:lnTo>
                <a:cubicBezTo>
                  <a:pt x="2304" y="6369"/>
                  <a:pt x="2240" y="6497"/>
                  <a:pt x="2144" y="6657"/>
                </a:cubicBezTo>
                <a:cubicBezTo>
                  <a:pt x="1664" y="7681"/>
                  <a:pt x="1344" y="8482"/>
                  <a:pt x="1056" y="9282"/>
                </a:cubicBezTo>
                <a:cubicBezTo>
                  <a:pt x="960" y="9570"/>
                  <a:pt x="864" y="9858"/>
                  <a:pt x="800" y="10178"/>
                </a:cubicBezTo>
                <a:cubicBezTo>
                  <a:pt x="736" y="10402"/>
                  <a:pt x="672" y="10626"/>
                  <a:pt x="608" y="10850"/>
                </a:cubicBezTo>
                <a:cubicBezTo>
                  <a:pt x="416" y="11522"/>
                  <a:pt x="288" y="12226"/>
                  <a:pt x="224" y="12930"/>
                </a:cubicBezTo>
                <a:lnTo>
                  <a:pt x="192" y="13218"/>
                </a:lnTo>
                <a:cubicBezTo>
                  <a:pt x="192" y="13314"/>
                  <a:pt x="192" y="13410"/>
                  <a:pt x="160" y="13506"/>
                </a:cubicBezTo>
                <a:cubicBezTo>
                  <a:pt x="128" y="13635"/>
                  <a:pt x="160" y="13731"/>
                  <a:pt x="160" y="13827"/>
                </a:cubicBezTo>
                <a:cubicBezTo>
                  <a:pt x="128" y="14211"/>
                  <a:pt x="64" y="14627"/>
                  <a:pt x="32" y="15043"/>
                </a:cubicBezTo>
                <a:lnTo>
                  <a:pt x="0" y="15043"/>
                </a:lnTo>
                <a:lnTo>
                  <a:pt x="0" y="15683"/>
                </a:lnTo>
                <a:lnTo>
                  <a:pt x="0" y="16099"/>
                </a:lnTo>
                <a:cubicBezTo>
                  <a:pt x="32" y="17347"/>
                  <a:pt x="288" y="18627"/>
                  <a:pt x="800" y="19780"/>
                </a:cubicBezTo>
                <a:lnTo>
                  <a:pt x="832" y="19844"/>
                </a:lnTo>
                <a:cubicBezTo>
                  <a:pt x="960" y="20100"/>
                  <a:pt x="1088" y="20356"/>
                  <a:pt x="1248" y="20580"/>
                </a:cubicBezTo>
                <a:cubicBezTo>
                  <a:pt x="1632" y="21124"/>
                  <a:pt x="2048" y="21668"/>
                  <a:pt x="2432" y="22180"/>
                </a:cubicBezTo>
                <a:lnTo>
                  <a:pt x="2881" y="22756"/>
                </a:lnTo>
                <a:cubicBezTo>
                  <a:pt x="3745" y="23908"/>
                  <a:pt x="5089" y="24645"/>
                  <a:pt x="6529" y="24773"/>
                </a:cubicBezTo>
                <a:lnTo>
                  <a:pt x="6689" y="24773"/>
                </a:lnTo>
                <a:lnTo>
                  <a:pt x="6689" y="24805"/>
                </a:lnTo>
                <a:lnTo>
                  <a:pt x="6913" y="24805"/>
                </a:lnTo>
                <a:cubicBezTo>
                  <a:pt x="7809" y="24709"/>
                  <a:pt x="8706" y="24549"/>
                  <a:pt x="9602" y="24356"/>
                </a:cubicBezTo>
                <a:cubicBezTo>
                  <a:pt x="10050" y="24228"/>
                  <a:pt x="10466" y="24100"/>
                  <a:pt x="10850" y="23876"/>
                </a:cubicBezTo>
                <a:cubicBezTo>
                  <a:pt x="11266" y="23684"/>
                  <a:pt x="11650" y="23396"/>
                  <a:pt x="11938" y="23012"/>
                </a:cubicBezTo>
                <a:cubicBezTo>
                  <a:pt x="12226" y="22596"/>
                  <a:pt x="12482" y="22148"/>
                  <a:pt x="12706" y="21668"/>
                </a:cubicBezTo>
                <a:cubicBezTo>
                  <a:pt x="12898" y="21252"/>
                  <a:pt x="12962" y="20772"/>
                  <a:pt x="12802" y="20324"/>
                </a:cubicBezTo>
                <a:cubicBezTo>
                  <a:pt x="12642" y="19844"/>
                  <a:pt x="12418" y="19844"/>
                  <a:pt x="12290" y="19844"/>
                </a:cubicBezTo>
                <a:cubicBezTo>
                  <a:pt x="12194" y="19844"/>
                  <a:pt x="12130" y="19844"/>
                  <a:pt x="12034" y="19876"/>
                </a:cubicBezTo>
                <a:cubicBezTo>
                  <a:pt x="11874" y="19940"/>
                  <a:pt x="11746" y="19972"/>
                  <a:pt x="11586" y="20036"/>
                </a:cubicBezTo>
                <a:lnTo>
                  <a:pt x="9986" y="20708"/>
                </a:lnTo>
                <a:lnTo>
                  <a:pt x="9058" y="21124"/>
                </a:lnTo>
                <a:cubicBezTo>
                  <a:pt x="8930" y="21188"/>
                  <a:pt x="8802" y="21220"/>
                  <a:pt x="8674" y="21284"/>
                </a:cubicBezTo>
                <a:cubicBezTo>
                  <a:pt x="8130" y="21444"/>
                  <a:pt x="7585" y="21540"/>
                  <a:pt x="7009" y="21540"/>
                </a:cubicBezTo>
                <a:cubicBezTo>
                  <a:pt x="6593" y="21540"/>
                  <a:pt x="6209" y="21508"/>
                  <a:pt x="5793" y="21412"/>
                </a:cubicBezTo>
                <a:cubicBezTo>
                  <a:pt x="4769" y="21188"/>
                  <a:pt x="3937" y="20452"/>
                  <a:pt x="3617" y="19460"/>
                </a:cubicBezTo>
                <a:cubicBezTo>
                  <a:pt x="3521" y="19268"/>
                  <a:pt x="3457" y="19076"/>
                  <a:pt x="3393" y="18851"/>
                </a:cubicBezTo>
                <a:cubicBezTo>
                  <a:pt x="3361" y="18723"/>
                  <a:pt x="1152" y="12706"/>
                  <a:pt x="7745" y="5633"/>
                </a:cubicBezTo>
                <a:cubicBezTo>
                  <a:pt x="9011" y="4266"/>
                  <a:pt x="10722" y="4003"/>
                  <a:pt x="12146" y="4003"/>
                </a:cubicBezTo>
                <a:cubicBezTo>
                  <a:pt x="13039" y="4003"/>
                  <a:pt x="13819" y="4106"/>
                  <a:pt x="14306" y="4106"/>
                </a:cubicBezTo>
                <a:cubicBezTo>
                  <a:pt x="14514" y="4106"/>
                  <a:pt x="14669" y="4087"/>
                  <a:pt x="14755" y="4033"/>
                </a:cubicBezTo>
                <a:cubicBezTo>
                  <a:pt x="15491" y="3489"/>
                  <a:pt x="15683" y="2464"/>
                  <a:pt x="15171" y="1728"/>
                </a:cubicBezTo>
                <a:cubicBezTo>
                  <a:pt x="14755" y="1184"/>
                  <a:pt x="14179" y="864"/>
                  <a:pt x="13411" y="512"/>
                </a:cubicBezTo>
                <a:cubicBezTo>
                  <a:pt x="12898" y="320"/>
                  <a:pt x="12354" y="192"/>
                  <a:pt x="11810" y="96"/>
                </a:cubicBezTo>
                <a:lnTo>
                  <a:pt x="11618" y="64"/>
                </a:lnTo>
                <a:cubicBezTo>
                  <a:pt x="11394" y="32"/>
                  <a:pt x="11170" y="0"/>
                  <a:pt x="10946" y="0"/>
                </a:cubicBezTo>
                <a:close/>
                <a:moveTo>
                  <a:pt x="82896" y="1440"/>
                </a:moveTo>
                <a:cubicBezTo>
                  <a:pt x="82448" y="1440"/>
                  <a:pt x="81423" y="1440"/>
                  <a:pt x="80463" y="1472"/>
                </a:cubicBezTo>
                <a:cubicBezTo>
                  <a:pt x="79503" y="1504"/>
                  <a:pt x="78447" y="1536"/>
                  <a:pt x="77967" y="1536"/>
                </a:cubicBezTo>
                <a:lnTo>
                  <a:pt x="77647" y="1536"/>
                </a:lnTo>
                <a:cubicBezTo>
                  <a:pt x="77071" y="1536"/>
                  <a:pt x="76462" y="1536"/>
                  <a:pt x="75886" y="1568"/>
                </a:cubicBezTo>
                <a:cubicBezTo>
                  <a:pt x="75342" y="1600"/>
                  <a:pt x="74734" y="1632"/>
                  <a:pt x="74126" y="1632"/>
                </a:cubicBezTo>
                <a:cubicBezTo>
                  <a:pt x="73422" y="1632"/>
                  <a:pt x="73006" y="1664"/>
                  <a:pt x="72494" y="1696"/>
                </a:cubicBezTo>
                <a:cubicBezTo>
                  <a:pt x="72110" y="1728"/>
                  <a:pt x="71758" y="1728"/>
                  <a:pt x="71245" y="1760"/>
                </a:cubicBezTo>
                <a:cubicBezTo>
                  <a:pt x="70829" y="1792"/>
                  <a:pt x="70413" y="1920"/>
                  <a:pt x="70061" y="2144"/>
                </a:cubicBezTo>
                <a:cubicBezTo>
                  <a:pt x="69901" y="2240"/>
                  <a:pt x="69773" y="2368"/>
                  <a:pt x="69645" y="2496"/>
                </a:cubicBezTo>
                <a:cubicBezTo>
                  <a:pt x="69325" y="2881"/>
                  <a:pt x="69165" y="3393"/>
                  <a:pt x="69229" y="3937"/>
                </a:cubicBezTo>
                <a:cubicBezTo>
                  <a:pt x="69293" y="4449"/>
                  <a:pt x="69709" y="4865"/>
                  <a:pt x="70253" y="4897"/>
                </a:cubicBezTo>
                <a:cubicBezTo>
                  <a:pt x="70701" y="4929"/>
                  <a:pt x="72270" y="4961"/>
                  <a:pt x="73518" y="4993"/>
                </a:cubicBezTo>
                <a:cubicBezTo>
                  <a:pt x="75406" y="5057"/>
                  <a:pt x="76142" y="5057"/>
                  <a:pt x="76142" y="5057"/>
                </a:cubicBezTo>
                <a:lnTo>
                  <a:pt x="76078" y="5601"/>
                </a:lnTo>
                <a:cubicBezTo>
                  <a:pt x="75950" y="6241"/>
                  <a:pt x="75790" y="6945"/>
                  <a:pt x="75662" y="7681"/>
                </a:cubicBezTo>
                <a:cubicBezTo>
                  <a:pt x="75534" y="8418"/>
                  <a:pt x="75406" y="9154"/>
                  <a:pt x="75278" y="9762"/>
                </a:cubicBezTo>
                <a:lnTo>
                  <a:pt x="74702" y="12610"/>
                </a:lnTo>
                <a:cubicBezTo>
                  <a:pt x="74638" y="12898"/>
                  <a:pt x="74574" y="13218"/>
                  <a:pt x="74510" y="13506"/>
                </a:cubicBezTo>
                <a:cubicBezTo>
                  <a:pt x="74382" y="14179"/>
                  <a:pt x="74254" y="14851"/>
                  <a:pt x="74126" y="15523"/>
                </a:cubicBezTo>
                <a:cubicBezTo>
                  <a:pt x="73806" y="16899"/>
                  <a:pt x="73614" y="18307"/>
                  <a:pt x="73486" y="19748"/>
                </a:cubicBezTo>
                <a:cubicBezTo>
                  <a:pt x="73486" y="19844"/>
                  <a:pt x="73486" y="19940"/>
                  <a:pt x="73454" y="20068"/>
                </a:cubicBezTo>
                <a:cubicBezTo>
                  <a:pt x="73454" y="20132"/>
                  <a:pt x="73422" y="20196"/>
                  <a:pt x="73422" y="20292"/>
                </a:cubicBezTo>
                <a:cubicBezTo>
                  <a:pt x="73390" y="20548"/>
                  <a:pt x="73326" y="20932"/>
                  <a:pt x="73262" y="21380"/>
                </a:cubicBezTo>
                <a:cubicBezTo>
                  <a:pt x="73134" y="22276"/>
                  <a:pt x="72910" y="23588"/>
                  <a:pt x="73038" y="24068"/>
                </a:cubicBezTo>
                <a:cubicBezTo>
                  <a:pt x="73070" y="24356"/>
                  <a:pt x="73262" y="24581"/>
                  <a:pt x="73550" y="24677"/>
                </a:cubicBezTo>
                <a:cubicBezTo>
                  <a:pt x="73742" y="24773"/>
                  <a:pt x="73966" y="24805"/>
                  <a:pt x="74158" y="24805"/>
                </a:cubicBezTo>
                <a:cubicBezTo>
                  <a:pt x="74200" y="24808"/>
                  <a:pt x="74241" y="24809"/>
                  <a:pt x="74282" y="24809"/>
                </a:cubicBezTo>
                <a:cubicBezTo>
                  <a:pt x="74650" y="24809"/>
                  <a:pt x="74987" y="24680"/>
                  <a:pt x="75246" y="24420"/>
                </a:cubicBezTo>
                <a:lnTo>
                  <a:pt x="75246" y="24388"/>
                </a:lnTo>
                <a:cubicBezTo>
                  <a:pt x="75534" y="23908"/>
                  <a:pt x="75598" y="23716"/>
                  <a:pt x="75886" y="22468"/>
                </a:cubicBezTo>
                <a:lnTo>
                  <a:pt x="75918" y="22276"/>
                </a:lnTo>
                <a:cubicBezTo>
                  <a:pt x="76014" y="21828"/>
                  <a:pt x="76334" y="20516"/>
                  <a:pt x="76590" y="19236"/>
                </a:cubicBezTo>
                <a:cubicBezTo>
                  <a:pt x="76815" y="18179"/>
                  <a:pt x="77039" y="17155"/>
                  <a:pt x="77135" y="16803"/>
                </a:cubicBezTo>
                <a:cubicBezTo>
                  <a:pt x="77199" y="16515"/>
                  <a:pt x="77263" y="16259"/>
                  <a:pt x="77327" y="16003"/>
                </a:cubicBezTo>
                <a:cubicBezTo>
                  <a:pt x="77455" y="15459"/>
                  <a:pt x="77583" y="14883"/>
                  <a:pt x="77679" y="14339"/>
                </a:cubicBezTo>
                <a:cubicBezTo>
                  <a:pt x="77807" y="13795"/>
                  <a:pt x="77935" y="13218"/>
                  <a:pt x="78031" y="12642"/>
                </a:cubicBezTo>
                <a:cubicBezTo>
                  <a:pt x="78191" y="11874"/>
                  <a:pt x="78351" y="11106"/>
                  <a:pt x="78511" y="10306"/>
                </a:cubicBezTo>
                <a:cubicBezTo>
                  <a:pt x="78735" y="9282"/>
                  <a:pt x="79055" y="7201"/>
                  <a:pt x="79215" y="6081"/>
                </a:cubicBezTo>
                <a:cubicBezTo>
                  <a:pt x="79311" y="5473"/>
                  <a:pt x="79343" y="5377"/>
                  <a:pt x="79343" y="5345"/>
                </a:cubicBezTo>
                <a:lnTo>
                  <a:pt x="79407" y="4993"/>
                </a:lnTo>
                <a:cubicBezTo>
                  <a:pt x="79407" y="4993"/>
                  <a:pt x="79791" y="4961"/>
                  <a:pt x="80559" y="4929"/>
                </a:cubicBezTo>
                <a:cubicBezTo>
                  <a:pt x="81103" y="4897"/>
                  <a:pt x="81903" y="4865"/>
                  <a:pt x="82288" y="4801"/>
                </a:cubicBezTo>
                <a:cubicBezTo>
                  <a:pt x="82704" y="4769"/>
                  <a:pt x="83120" y="4673"/>
                  <a:pt x="83536" y="4577"/>
                </a:cubicBezTo>
                <a:cubicBezTo>
                  <a:pt x="83760" y="4513"/>
                  <a:pt x="83952" y="4417"/>
                  <a:pt x="84144" y="4289"/>
                </a:cubicBezTo>
                <a:cubicBezTo>
                  <a:pt x="84592" y="3969"/>
                  <a:pt x="84912" y="3489"/>
                  <a:pt x="85040" y="2945"/>
                </a:cubicBezTo>
                <a:cubicBezTo>
                  <a:pt x="85104" y="2624"/>
                  <a:pt x="85040" y="2304"/>
                  <a:pt x="84848" y="2048"/>
                </a:cubicBezTo>
                <a:cubicBezTo>
                  <a:pt x="84816" y="1984"/>
                  <a:pt x="84400" y="1440"/>
                  <a:pt x="83088" y="1440"/>
                </a:cubicBezTo>
                <a:close/>
                <a:moveTo>
                  <a:pt x="90609" y="1408"/>
                </a:moveTo>
                <a:cubicBezTo>
                  <a:pt x="90417" y="1408"/>
                  <a:pt x="90225" y="1408"/>
                  <a:pt x="90033" y="1440"/>
                </a:cubicBezTo>
                <a:cubicBezTo>
                  <a:pt x="89713" y="1536"/>
                  <a:pt x="89457" y="1760"/>
                  <a:pt x="89329" y="2048"/>
                </a:cubicBezTo>
                <a:lnTo>
                  <a:pt x="89297" y="2112"/>
                </a:lnTo>
                <a:cubicBezTo>
                  <a:pt x="89201" y="2272"/>
                  <a:pt x="89169" y="2400"/>
                  <a:pt x="89105" y="2528"/>
                </a:cubicBezTo>
                <a:cubicBezTo>
                  <a:pt x="88945" y="3073"/>
                  <a:pt x="88817" y="3553"/>
                  <a:pt x="88689" y="4001"/>
                </a:cubicBezTo>
                <a:cubicBezTo>
                  <a:pt x="88529" y="4577"/>
                  <a:pt x="88401" y="5153"/>
                  <a:pt x="88241" y="5697"/>
                </a:cubicBezTo>
                <a:cubicBezTo>
                  <a:pt x="88113" y="6273"/>
                  <a:pt x="87985" y="6753"/>
                  <a:pt x="87857" y="7297"/>
                </a:cubicBezTo>
                <a:cubicBezTo>
                  <a:pt x="87569" y="8386"/>
                  <a:pt x="87184" y="10370"/>
                  <a:pt x="87056" y="11138"/>
                </a:cubicBezTo>
                <a:cubicBezTo>
                  <a:pt x="86864" y="12386"/>
                  <a:pt x="86768" y="13667"/>
                  <a:pt x="86768" y="14915"/>
                </a:cubicBezTo>
                <a:lnTo>
                  <a:pt x="86768" y="14947"/>
                </a:lnTo>
                <a:cubicBezTo>
                  <a:pt x="86768" y="16547"/>
                  <a:pt x="87024" y="18147"/>
                  <a:pt x="87537" y="19684"/>
                </a:cubicBezTo>
                <a:cubicBezTo>
                  <a:pt x="87569" y="19780"/>
                  <a:pt x="87601" y="19908"/>
                  <a:pt x="87633" y="20036"/>
                </a:cubicBezTo>
                <a:cubicBezTo>
                  <a:pt x="87729" y="20356"/>
                  <a:pt x="87857" y="20644"/>
                  <a:pt x="87985" y="20932"/>
                </a:cubicBezTo>
                <a:cubicBezTo>
                  <a:pt x="88177" y="21316"/>
                  <a:pt x="88369" y="21700"/>
                  <a:pt x="88593" y="22052"/>
                </a:cubicBezTo>
                <a:cubicBezTo>
                  <a:pt x="88721" y="22276"/>
                  <a:pt x="88849" y="22532"/>
                  <a:pt x="88977" y="22756"/>
                </a:cubicBezTo>
                <a:cubicBezTo>
                  <a:pt x="89553" y="23396"/>
                  <a:pt x="90257" y="23940"/>
                  <a:pt x="91089" y="24260"/>
                </a:cubicBezTo>
                <a:cubicBezTo>
                  <a:pt x="92241" y="24676"/>
                  <a:pt x="93488" y="24900"/>
                  <a:pt x="94735" y="24933"/>
                </a:cubicBezTo>
                <a:lnTo>
                  <a:pt x="94735" y="24933"/>
                </a:lnTo>
                <a:cubicBezTo>
                  <a:pt x="95108" y="24931"/>
                  <a:pt x="95451" y="24898"/>
                  <a:pt x="95794" y="24805"/>
                </a:cubicBezTo>
                <a:cubicBezTo>
                  <a:pt x="96178" y="24677"/>
                  <a:pt x="96530" y="24485"/>
                  <a:pt x="96882" y="24292"/>
                </a:cubicBezTo>
                <a:cubicBezTo>
                  <a:pt x="97618" y="23844"/>
                  <a:pt x="98291" y="23236"/>
                  <a:pt x="98771" y="22532"/>
                </a:cubicBezTo>
                <a:lnTo>
                  <a:pt x="98931" y="22308"/>
                </a:lnTo>
                <a:cubicBezTo>
                  <a:pt x="99091" y="22116"/>
                  <a:pt x="99219" y="21924"/>
                  <a:pt x="99315" y="21732"/>
                </a:cubicBezTo>
                <a:cubicBezTo>
                  <a:pt x="99475" y="21412"/>
                  <a:pt x="99603" y="21092"/>
                  <a:pt x="99731" y="20772"/>
                </a:cubicBezTo>
                <a:lnTo>
                  <a:pt x="99795" y="20580"/>
                </a:lnTo>
                <a:cubicBezTo>
                  <a:pt x="99923" y="20260"/>
                  <a:pt x="100019" y="19940"/>
                  <a:pt x="100147" y="19556"/>
                </a:cubicBezTo>
                <a:cubicBezTo>
                  <a:pt x="100275" y="19076"/>
                  <a:pt x="100467" y="18595"/>
                  <a:pt x="100659" y="18115"/>
                </a:cubicBezTo>
                <a:cubicBezTo>
                  <a:pt x="100691" y="18051"/>
                  <a:pt x="100691" y="17987"/>
                  <a:pt x="100723" y="17923"/>
                </a:cubicBezTo>
                <a:lnTo>
                  <a:pt x="100787" y="17699"/>
                </a:lnTo>
                <a:cubicBezTo>
                  <a:pt x="100947" y="17027"/>
                  <a:pt x="101107" y="16355"/>
                  <a:pt x="101267" y="15715"/>
                </a:cubicBezTo>
                <a:cubicBezTo>
                  <a:pt x="101299" y="15587"/>
                  <a:pt x="101299" y="15491"/>
                  <a:pt x="101299" y="15395"/>
                </a:cubicBezTo>
                <a:cubicBezTo>
                  <a:pt x="101331" y="15267"/>
                  <a:pt x="101363" y="15107"/>
                  <a:pt x="101395" y="14947"/>
                </a:cubicBezTo>
                <a:cubicBezTo>
                  <a:pt x="101651" y="13891"/>
                  <a:pt x="101843" y="12834"/>
                  <a:pt x="101971" y="11746"/>
                </a:cubicBezTo>
                <a:cubicBezTo>
                  <a:pt x="102035" y="11234"/>
                  <a:pt x="102099" y="10754"/>
                  <a:pt x="102195" y="10274"/>
                </a:cubicBezTo>
                <a:cubicBezTo>
                  <a:pt x="102387" y="9122"/>
                  <a:pt x="102547" y="7937"/>
                  <a:pt x="102675" y="6849"/>
                </a:cubicBezTo>
                <a:cubicBezTo>
                  <a:pt x="102771" y="5985"/>
                  <a:pt x="102867" y="5153"/>
                  <a:pt x="102899" y="4513"/>
                </a:cubicBezTo>
                <a:cubicBezTo>
                  <a:pt x="102931" y="4225"/>
                  <a:pt x="102899" y="3969"/>
                  <a:pt x="102867" y="3681"/>
                </a:cubicBezTo>
                <a:cubicBezTo>
                  <a:pt x="102867" y="3297"/>
                  <a:pt x="102675" y="2945"/>
                  <a:pt x="102355" y="2721"/>
                </a:cubicBezTo>
                <a:cubicBezTo>
                  <a:pt x="102099" y="2592"/>
                  <a:pt x="101843" y="2496"/>
                  <a:pt x="101587" y="2432"/>
                </a:cubicBezTo>
                <a:cubicBezTo>
                  <a:pt x="101491" y="2400"/>
                  <a:pt x="101363" y="2400"/>
                  <a:pt x="101267" y="2400"/>
                </a:cubicBezTo>
                <a:cubicBezTo>
                  <a:pt x="100883" y="2400"/>
                  <a:pt x="100531" y="2656"/>
                  <a:pt x="100403" y="3009"/>
                </a:cubicBezTo>
                <a:cubicBezTo>
                  <a:pt x="100275" y="3297"/>
                  <a:pt x="100147" y="3553"/>
                  <a:pt x="100083" y="3841"/>
                </a:cubicBezTo>
                <a:cubicBezTo>
                  <a:pt x="100019" y="4033"/>
                  <a:pt x="99955" y="4225"/>
                  <a:pt x="99891" y="4417"/>
                </a:cubicBezTo>
                <a:cubicBezTo>
                  <a:pt x="99667" y="4993"/>
                  <a:pt x="99507" y="5601"/>
                  <a:pt x="99411" y="6241"/>
                </a:cubicBezTo>
                <a:cubicBezTo>
                  <a:pt x="99251" y="7169"/>
                  <a:pt x="99091" y="8129"/>
                  <a:pt x="98963" y="9058"/>
                </a:cubicBezTo>
                <a:lnTo>
                  <a:pt x="98931" y="9250"/>
                </a:lnTo>
                <a:cubicBezTo>
                  <a:pt x="98867" y="9602"/>
                  <a:pt x="98835" y="10050"/>
                  <a:pt x="98771" y="10498"/>
                </a:cubicBezTo>
                <a:cubicBezTo>
                  <a:pt x="98707" y="10946"/>
                  <a:pt x="98643" y="11362"/>
                  <a:pt x="98611" y="11746"/>
                </a:cubicBezTo>
                <a:cubicBezTo>
                  <a:pt x="98483" y="12482"/>
                  <a:pt x="98355" y="13218"/>
                  <a:pt x="98259" y="13987"/>
                </a:cubicBezTo>
                <a:lnTo>
                  <a:pt x="98099" y="14947"/>
                </a:lnTo>
                <a:cubicBezTo>
                  <a:pt x="97939" y="16099"/>
                  <a:pt x="97650" y="17251"/>
                  <a:pt x="97298" y="18339"/>
                </a:cubicBezTo>
                <a:cubicBezTo>
                  <a:pt x="97010" y="19204"/>
                  <a:pt x="96530" y="20004"/>
                  <a:pt x="95922" y="20644"/>
                </a:cubicBezTo>
                <a:lnTo>
                  <a:pt x="95794" y="20772"/>
                </a:lnTo>
                <a:cubicBezTo>
                  <a:pt x="95442" y="21188"/>
                  <a:pt x="95058" y="21572"/>
                  <a:pt x="93938" y="21572"/>
                </a:cubicBezTo>
                <a:cubicBezTo>
                  <a:pt x="93714" y="21572"/>
                  <a:pt x="93458" y="21572"/>
                  <a:pt x="93234" y="21540"/>
                </a:cubicBezTo>
                <a:lnTo>
                  <a:pt x="93170" y="21540"/>
                </a:lnTo>
                <a:cubicBezTo>
                  <a:pt x="91505" y="21124"/>
                  <a:pt x="90577" y="20036"/>
                  <a:pt x="90417" y="18275"/>
                </a:cubicBezTo>
                <a:lnTo>
                  <a:pt x="90417" y="18243"/>
                </a:lnTo>
                <a:cubicBezTo>
                  <a:pt x="90417" y="18147"/>
                  <a:pt x="90417" y="18051"/>
                  <a:pt x="90385" y="17955"/>
                </a:cubicBezTo>
                <a:cubicBezTo>
                  <a:pt x="90353" y="17795"/>
                  <a:pt x="90353" y="17635"/>
                  <a:pt x="90353" y="17475"/>
                </a:cubicBezTo>
                <a:cubicBezTo>
                  <a:pt x="90321" y="16067"/>
                  <a:pt x="90385" y="14659"/>
                  <a:pt x="90481" y="13250"/>
                </a:cubicBezTo>
                <a:lnTo>
                  <a:pt x="90513" y="12994"/>
                </a:lnTo>
                <a:cubicBezTo>
                  <a:pt x="90545" y="12514"/>
                  <a:pt x="90609" y="12034"/>
                  <a:pt x="90673" y="11554"/>
                </a:cubicBezTo>
                <a:cubicBezTo>
                  <a:pt x="90801" y="10914"/>
                  <a:pt x="90929" y="10242"/>
                  <a:pt x="91089" y="9602"/>
                </a:cubicBezTo>
                <a:cubicBezTo>
                  <a:pt x="91153" y="9186"/>
                  <a:pt x="91249" y="8738"/>
                  <a:pt x="91345" y="8322"/>
                </a:cubicBezTo>
                <a:cubicBezTo>
                  <a:pt x="91505" y="7425"/>
                  <a:pt x="92049" y="3745"/>
                  <a:pt x="91793" y="2785"/>
                </a:cubicBezTo>
                <a:lnTo>
                  <a:pt x="91793" y="2688"/>
                </a:lnTo>
                <a:cubicBezTo>
                  <a:pt x="91601" y="1824"/>
                  <a:pt x="91473" y="1408"/>
                  <a:pt x="90609" y="1408"/>
                </a:cubicBezTo>
                <a:close/>
                <a:moveTo>
                  <a:pt x="42984" y="1440"/>
                </a:moveTo>
                <a:cubicBezTo>
                  <a:pt x="42408" y="1440"/>
                  <a:pt x="41800" y="1440"/>
                  <a:pt x="41192" y="1472"/>
                </a:cubicBezTo>
                <a:cubicBezTo>
                  <a:pt x="41124" y="1468"/>
                  <a:pt x="41055" y="1466"/>
                  <a:pt x="40986" y="1466"/>
                </a:cubicBezTo>
                <a:cubicBezTo>
                  <a:pt x="40505" y="1466"/>
                  <a:pt x="40008" y="1564"/>
                  <a:pt x="39559" y="1760"/>
                </a:cubicBezTo>
                <a:cubicBezTo>
                  <a:pt x="39207" y="1888"/>
                  <a:pt x="38951" y="2208"/>
                  <a:pt x="38919" y="2592"/>
                </a:cubicBezTo>
                <a:cubicBezTo>
                  <a:pt x="38919" y="2688"/>
                  <a:pt x="38791" y="3233"/>
                  <a:pt x="38343" y="5441"/>
                </a:cubicBezTo>
                <a:cubicBezTo>
                  <a:pt x="37319" y="10306"/>
                  <a:pt x="34919" y="21732"/>
                  <a:pt x="34919" y="22980"/>
                </a:cubicBezTo>
                <a:cubicBezTo>
                  <a:pt x="34919" y="23236"/>
                  <a:pt x="34983" y="23524"/>
                  <a:pt x="35175" y="23780"/>
                </a:cubicBezTo>
                <a:cubicBezTo>
                  <a:pt x="35943" y="24517"/>
                  <a:pt x="37767" y="24933"/>
                  <a:pt x="40136" y="24933"/>
                </a:cubicBezTo>
                <a:lnTo>
                  <a:pt x="40136" y="24869"/>
                </a:lnTo>
                <a:cubicBezTo>
                  <a:pt x="40616" y="24869"/>
                  <a:pt x="41000" y="24869"/>
                  <a:pt x="41192" y="24837"/>
                </a:cubicBezTo>
                <a:cubicBezTo>
                  <a:pt x="41928" y="24805"/>
                  <a:pt x="42728" y="24709"/>
                  <a:pt x="43656" y="24581"/>
                </a:cubicBezTo>
                <a:lnTo>
                  <a:pt x="43720" y="24581"/>
                </a:lnTo>
                <a:cubicBezTo>
                  <a:pt x="44424" y="24517"/>
                  <a:pt x="45129" y="24292"/>
                  <a:pt x="45737" y="23940"/>
                </a:cubicBezTo>
                <a:cubicBezTo>
                  <a:pt x="45961" y="23748"/>
                  <a:pt x="46121" y="23460"/>
                  <a:pt x="46121" y="23140"/>
                </a:cubicBezTo>
                <a:cubicBezTo>
                  <a:pt x="46153" y="22948"/>
                  <a:pt x="46089" y="22756"/>
                  <a:pt x="45961" y="22596"/>
                </a:cubicBezTo>
                <a:cubicBezTo>
                  <a:pt x="45673" y="22340"/>
                  <a:pt x="44648" y="22212"/>
                  <a:pt x="42952" y="22212"/>
                </a:cubicBezTo>
                <a:lnTo>
                  <a:pt x="41160" y="22212"/>
                </a:lnTo>
                <a:cubicBezTo>
                  <a:pt x="40552" y="22244"/>
                  <a:pt x="39944" y="22244"/>
                  <a:pt x="39367" y="22244"/>
                </a:cubicBezTo>
                <a:lnTo>
                  <a:pt x="38247" y="22244"/>
                </a:lnTo>
                <a:lnTo>
                  <a:pt x="38343" y="21700"/>
                </a:lnTo>
                <a:cubicBezTo>
                  <a:pt x="38631" y="20196"/>
                  <a:pt x="39623" y="15523"/>
                  <a:pt x="39848" y="14787"/>
                </a:cubicBezTo>
                <a:lnTo>
                  <a:pt x="39976" y="14371"/>
                </a:lnTo>
                <a:lnTo>
                  <a:pt x="40360" y="14435"/>
                </a:lnTo>
                <a:cubicBezTo>
                  <a:pt x="41416" y="14595"/>
                  <a:pt x="42472" y="14659"/>
                  <a:pt x="43528" y="14691"/>
                </a:cubicBezTo>
                <a:cubicBezTo>
                  <a:pt x="45385" y="14691"/>
                  <a:pt x="46569" y="14339"/>
                  <a:pt x="46889" y="13763"/>
                </a:cubicBezTo>
                <a:lnTo>
                  <a:pt x="46921" y="13731"/>
                </a:lnTo>
                <a:cubicBezTo>
                  <a:pt x="47017" y="13506"/>
                  <a:pt x="47273" y="12866"/>
                  <a:pt x="47113" y="12514"/>
                </a:cubicBezTo>
                <a:cubicBezTo>
                  <a:pt x="47017" y="12322"/>
                  <a:pt x="46761" y="12226"/>
                  <a:pt x="46377" y="12162"/>
                </a:cubicBezTo>
                <a:cubicBezTo>
                  <a:pt x="45833" y="12098"/>
                  <a:pt x="43816" y="11938"/>
                  <a:pt x="43368" y="11906"/>
                </a:cubicBezTo>
                <a:cubicBezTo>
                  <a:pt x="43176" y="11906"/>
                  <a:pt x="42920" y="11906"/>
                  <a:pt x="42664" y="11874"/>
                </a:cubicBezTo>
                <a:cubicBezTo>
                  <a:pt x="42056" y="11874"/>
                  <a:pt x="41448" y="11810"/>
                  <a:pt x="40872" y="11714"/>
                </a:cubicBezTo>
                <a:lnTo>
                  <a:pt x="40424" y="11618"/>
                </a:lnTo>
                <a:lnTo>
                  <a:pt x="40520" y="11170"/>
                </a:lnTo>
                <a:cubicBezTo>
                  <a:pt x="40520" y="11074"/>
                  <a:pt x="40648" y="10370"/>
                  <a:pt x="40808" y="9570"/>
                </a:cubicBezTo>
                <a:cubicBezTo>
                  <a:pt x="41640" y="4929"/>
                  <a:pt x="41640" y="4897"/>
                  <a:pt x="41704" y="4801"/>
                </a:cubicBezTo>
                <a:lnTo>
                  <a:pt x="41800" y="4577"/>
                </a:lnTo>
                <a:lnTo>
                  <a:pt x="42024" y="4513"/>
                </a:lnTo>
                <a:cubicBezTo>
                  <a:pt x="42454" y="4490"/>
                  <a:pt x="42884" y="4468"/>
                  <a:pt x="43314" y="4468"/>
                </a:cubicBezTo>
                <a:cubicBezTo>
                  <a:pt x="43492" y="4468"/>
                  <a:pt x="43670" y="4471"/>
                  <a:pt x="43848" y="4481"/>
                </a:cubicBezTo>
                <a:cubicBezTo>
                  <a:pt x="45033" y="4481"/>
                  <a:pt x="46473" y="4481"/>
                  <a:pt x="47209" y="4385"/>
                </a:cubicBezTo>
                <a:lnTo>
                  <a:pt x="47241" y="4385"/>
                </a:lnTo>
                <a:cubicBezTo>
                  <a:pt x="48457" y="4257"/>
                  <a:pt x="49257" y="3841"/>
                  <a:pt x="49417" y="3265"/>
                </a:cubicBezTo>
                <a:lnTo>
                  <a:pt x="49417" y="3233"/>
                </a:lnTo>
                <a:cubicBezTo>
                  <a:pt x="49481" y="3041"/>
                  <a:pt x="49513" y="2817"/>
                  <a:pt x="49545" y="2592"/>
                </a:cubicBezTo>
                <a:cubicBezTo>
                  <a:pt x="49449" y="2176"/>
                  <a:pt x="49097" y="1856"/>
                  <a:pt x="48649" y="1792"/>
                </a:cubicBezTo>
                <a:lnTo>
                  <a:pt x="48265" y="1696"/>
                </a:lnTo>
                <a:lnTo>
                  <a:pt x="47657" y="1568"/>
                </a:lnTo>
                <a:cubicBezTo>
                  <a:pt x="47561" y="1536"/>
                  <a:pt x="47433" y="1536"/>
                  <a:pt x="47337" y="1536"/>
                </a:cubicBezTo>
                <a:lnTo>
                  <a:pt x="45993" y="1536"/>
                </a:lnTo>
                <a:cubicBezTo>
                  <a:pt x="45545" y="1536"/>
                  <a:pt x="45065" y="1504"/>
                  <a:pt x="44616" y="1472"/>
                </a:cubicBezTo>
                <a:lnTo>
                  <a:pt x="43656" y="1472"/>
                </a:lnTo>
                <a:cubicBezTo>
                  <a:pt x="43432" y="1472"/>
                  <a:pt x="43208" y="1440"/>
                  <a:pt x="42984" y="1440"/>
                </a:cubicBezTo>
                <a:close/>
                <a:moveTo>
                  <a:pt x="94735" y="24933"/>
                </a:moveTo>
                <a:cubicBezTo>
                  <a:pt x="94726" y="24933"/>
                  <a:pt x="94716" y="24933"/>
                  <a:pt x="94706" y="24933"/>
                </a:cubicBezTo>
                <a:lnTo>
                  <a:pt x="94738" y="24933"/>
                </a:lnTo>
                <a:cubicBezTo>
                  <a:pt x="94737" y="24933"/>
                  <a:pt x="94736" y="24933"/>
                  <a:pt x="94735" y="24933"/>
                </a:cubicBezTo>
                <a:close/>
                <a:moveTo>
                  <a:pt x="111893" y="1376"/>
                </a:moveTo>
                <a:cubicBezTo>
                  <a:pt x="111701" y="1376"/>
                  <a:pt x="111541" y="1376"/>
                  <a:pt x="111349" y="1408"/>
                </a:cubicBezTo>
                <a:cubicBezTo>
                  <a:pt x="110965" y="1440"/>
                  <a:pt x="110677" y="1664"/>
                  <a:pt x="110549" y="1984"/>
                </a:cubicBezTo>
                <a:lnTo>
                  <a:pt x="110421" y="2272"/>
                </a:lnTo>
                <a:cubicBezTo>
                  <a:pt x="110197" y="2721"/>
                  <a:pt x="110037" y="3201"/>
                  <a:pt x="109909" y="3713"/>
                </a:cubicBezTo>
                <a:lnTo>
                  <a:pt x="109909" y="3777"/>
                </a:lnTo>
                <a:cubicBezTo>
                  <a:pt x="109781" y="4289"/>
                  <a:pt x="109653" y="4801"/>
                  <a:pt x="109557" y="5313"/>
                </a:cubicBezTo>
                <a:lnTo>
                  <a:pt x="109493" y="5633"/>
                </a:lnTo>
                <a:cubicBezTo>
                  <a:pt x="109333" y="6497"/>
                  <a:pt x="109141" y="7361"/>
                  <a:pt x="108917" y="8194"/>
                </a:cubicBezTo>
                <a:cubicBezTo>
                  <a:pt x="108821" y="8418"/>
                  <a:pt x="108789" y="8674"/>
                  <a:pt x="108725" y="8898"/>
                </a:cubicBezTo>
                <a:lnTo>
                  <a:pt x="108725" y="8962"/>
                </a:lnTo>
                <a:cubicBezTo>
                  <a:pt x="108565" y="9666"/>
                  <a:pt x="108404" y="10402"/>
                  <a:pt x="108276" y="11138"/>
                </a:cubicBezTo>
                <a:lnTo>
                  <a:pt x="108244" y="11298"/>
                </a:lnTo>
                <a:cubicBezTo>
                  <a:pt x="108148" y="11618"/>
                  <a:pt x="108084" y="11938"/>
                  <a:pt x="108020" y="12258"/>
                </a:cubicBezTo>
                <a:cubicBezTo>
                  <a:pt x="107988" y="12610"/>
                  <a:pt x="107924" y="12834"/>
                  <a:pt x="107892" y="13122"/>
                </a:cubicBezTo>
                <a:cubicBezTo>
                  <a:pt x="107796" y="13635"/>
                  <a:pt x="107700" y="14211"/>
                  <a:pt x="107604" y="14723"/>
                </a:cubicBezTo>
                <a:cubicBezTo>
                  <a:pt x="107348" y="15843"/>
                  <a:pt x="107060" y="16963"/>
                  <a:pt x="106804" y="18051"/>
                </a:cubicBezTo>
                <a:cubicBezTo>
                  <a:pt x="106676" y="18563"/>
                  <a:pt x="106548" y="19076"/>
                  <a:pt x="106420" y="19588"/>
                </a:cubicBezTo>
                <a:cubicBezTo>
                  <a:pt x="106356" y="19780"/>
                  <a:pt x="106324" y="19940"/>
                  <a:pt x="106324" y="20100"/>
                </a:cubicBezTo>
                <a:cubicBezTo>
                  <a:pt x="106260" y="20420"/>
                  <a:pt x="106228" y="20708"/>
                  <a:pt x="106164" y="20996"/>
                </a:cubicBezTo>
                <a:cubicBezTo>
                  <a:pt x="106100" y="21572"/>
                  <a:pt x="106004" y="22180"/>
                  <a:pt x="105876" y="22756"/>
                </a:cubicBezTo>
                <a:cubicBezTo>
                  <a:pt x="105780" y="23364"/>
                  <a:pt x="105876" y="24004"/>
                  <a:pt x="106196" y="24549"/>
                </a:cubicBezTo>
                <a:cubicBezTo>
                  <a:pt x="106356" y="24773"/>
                  <a:pt x="106612" y="24933"/>
                  <a:pt x="106868" y="24965"/>
                </a:cubicBezTo>
                <a:cubicBezTo>
                  <a:pt x="107604" y="24965"/>
                  <a:pt x="108757" y="23172"/>
                  <a:pt x="109717" y="19108"/>
                </a:cubicBezTo>
                <a:lnTo>
                  <a:pt x="110133" y="17283"/>
                </a:lnTo>
                <a:cubicBezTo>
                  <a:pt x="110197" y="16867"/>
                  <a:pt x="110293" y="16515"/>
                  <a:pt x="110389" y="16131"/>
                </a:cubicBezTo>
                <a:cubicBezTo>
                  <a:pt x="110389" y="16067"/>
                  <a:pt x="110421" y="16003"/>
                  <a:pt x="110453" y="15907"/>
                </a:cubicBezTo>
                <a:cubicBezTo>
                  <a:pt x="110485" y="15907"/>
                  <a:pt x="110485" y="15875"/>
                  <a:pt x="110485" y="15843"/>
                </a:cubicBezTo>
                <a:lnTo>
                  <a:pt x="110645" y="15427"/>
                </a:lnTo>
                <a:lnTo>
                  <a:pt x="111349" y="15587"/>
                </a:lnTo>
                <a:lnTo>
                  <a:pt x="111989" y="15747"/>
                </a:lnTo>
                <a:lnTo>
                  <a:pt x="112693" y="15843"/>
                </a:lnTo>
                <a:lnTo>
                  <a:pt x="113173" y="15939"/>
                </a:lnTo>
                <a:lnTo>
                  <a:pt x="113301" y="16131"/>
                </a:lnTo>
                <a:lnTo>
                  <a:pt x="113621" y="16803"/>
                </a:lnTo>
                <a:cubicBezTo>
                  <a:pt x="113878" y="17219"/>
                  <a:pt x="114102" y="17635"/>
                  <a:pt x="114358" y="18019"/>
                </a:cubicBezTo>
                <a:cubicBezTo>
                  <a:pt x="114518" y="18243"/>
                  <a:pt x="114998" y="19044"/>
                  <a:pt x="115606" y="20068"/>
                </a:cubicBezTo>
                <a:cubicBezTo>
                  <a:pt x="116534" y="21572"/>
                  <a:pt x="117686" y="23460"/>
                  <a:pt x="118038" y="23972"/>
                </a:cubicBezTo>
                <a:cubicBezTo>
                  <a:pt x="118198" y="24196"/>
                  <a:pt x="118390" y="24388"/>
                  <a:pt x="118582" y="24581"/>
                </a:cubicBezTo>
                <a:cubicBezTo>
                  <a:pt x="118870" y="24869"/>
                  <a:pt x="119255" y="25029"/>
                  <a:pt x="119671" y="25029"/>
                </a:cubicBezTo>
                <a:lnTo>
                  <a:pt x="119703" y="25029"/>
                </a:lnTo>
                <a:cubicBezTo>
                  <a:pt x="120279" y="25029"/>
                  <a:pt x="120599" y="24549"/>
                  <a:pt x="120663" y="23588"/>
                </a:cubicBezTo>
                <a:cubicBezTo>
                  <a:pt x="120631" y="23076"/>
                  <a:pt x="120535" y="22564"/>
                  <a:pt x="120375" y="22116"/>
                </a:cubicBezTo>
                <a:cubicBezTo>
                  <a:pt x="120151" y="21540"/>
                  <a:pt x="119895" y="20996"/>
                  <a:pt x="119575" y="20516"/>
                </a:cubicBezTo>
                <a:cubicBezTo>
                  <a:pt x="119351" y="20132"/>
                  <a:pt x="119191" y="19780"/>
                  <a:pt x="118966" y="19428"/>
                </a:cubicBezTo>
                <a:cubicBezTo>
                  <a:pt x="118486" y="18627"/>
                  <a:pt x="118006" y="17795"/>
                  <a:pt x="117494" y="17027"/>
                </a:cubicBezTo>
                <a:cubicBezTo>
                  <a:pt x="117238" y="16643"/>
                  <a:pt x="116982" y="16259"/>
                  <a:pt x="116726" y="15843"/>
                </a:cubicBezTo>
                <a:cubicBezTo>
                  <a:pt x="116598" y="15651"/>
                  <a:pt x="116470" y="15459"/>
                  <a:pt x="116342" y="15267"/>
                </a:cubicBezTo>
                <a:lnTo>
                  <a:pt x="116150" y="14947"/>
                </a:lnTo>
                <a:lnTo>
                  <a:pt x="116406" y="14659"/>
                </a:lnTo>
                <a:cubicBezTo>
                  <a:pt x="116470" y="14627"/>
                  <a:pt x="116502" y="14595"/>
                  <a:pt x="116534" y="14563"/>
                </a:cubicBezTo>
                <a:cubicBezTo>
                  <a:pt x="116598" y="14467"/>
                  <a:pt x="116694" y="14403"/>
                  <a:pt x="116790" y="14307"/>
                </a:cubicBezTo>
                <a:cubicBezTo>
                  <a:pt x="117750" y="13571"/>
                  <a:pt x="118550" y="12610"/>
                  <a:pt x="119095" y="11522"/>
                </a:cubicBezTo>
                <a:cubicBezTo>
                  <a:pt x="119543" y="10594"/>
                  <a:pt x="119831" y="9602"/>
                  <a:pt x="119895" y="8578"/>
                </a:cubicBezTo>
                <a:cubicBezTo>
                  <a:pt x="119959" y="7905"/>
                  <a:pt x="119895" y="7265"/>
                  <a:pt x="119735" y="6657"/>
                </a:cubicBezTo>
                <a:cubicBezTo>
                  <a:pt x="119671" y="6497"/>
                  <a:pt x="119639" y="6337"/>
                  <a:pt x="119607" y="6177"/>
                </a:cubicBezTo>
                <a:cubicBezTo>
                  <a:pt x="119575" y="5889"/>
                  <a:pt x="119479" y="5601"/>
                  <a:pt x="119351" y="5345"/>
                </a:cubicBezTo>
                <a:cubicBezTo>
                  <a:pt x="119255" y="5153"/>
                  <a:pt x="119127" y="4993"/>
                  <a:pt x="119030" y="4769"/>
                </a:cubicBezTo>
                <a:cubicBezTo>
                  <a:pt x="118582" y="3809"/>
                  <a:pt x="117846" y="2977"/>
                  <a:pt x="116950" y="2336"/>
                </a:cubicBezTo>
                <a:cubicBezTo>
                  <a:pt x="116566" y="2048"/>
                  <a:pt x="116118" y="1824"/>
                  <a:pt x="115638" y="1664"/>
                </a:cubicBezTo>
                <a:cubicBezTo>
                  <a:pt x="114390" y="1504"/>
                  <a:pt x="113141" y="1408"/>
                  <a:pt x="111893" y="1376"/>
                </a:cubicBezTo>
                <a:close/>
                <a:moveTo>
                  <a:pt x="62156" y="1216"/>
                </a:moveTo>
                <a:cubicBezTo>
                  <a:pt x="61164" y="1280"/>
                  <a:pt x="60235" y="1696"/>
                  <a:pt x="59499" y="2336"/>
                </a:cubicBezTo>
                <a:cubicBezTo>
                  <a:pt x="58795" y="2945"/>
                  <a:pt x="58251" y="3649"/>
                  <a:pt x="57835" y="4481"/>
                </a:cubicBezTo>
                <a:cubicBezTo>
                  <a:pt x="57643" y="4865"/>
                  <a:pt x="57451" y="5217"/>
                  <a:pt x="57259" y="5601"/>
                </a:cubicBezTo>
                <a:cubicBezTo>
                  <a:pt x="57035" y="6081"/>
                  <a:pt x="56811" y="6529"/>
                  <a:pt x="56587" y="6977"/>
                </a:cubicBezTo>
                <a:cubicBezTo>
                  <a:pt x="56139" y="7841"/>
                  <a:pt x="55755" y="8738"/>
                  <a:pt x="55434" y="9634"/>
                </a:cubicBezTo>
                <a:cubicBezTo>
                  <a:pt x="55306" y="9986"/>
                  <a:pt x="55178" y="10370"/>
                  <a:pt x="55050" y="10722"/>
                </a:cubicBezTo>
                <a:cubicBezTo>
                  <a:pt x="54826" y="11266"/>
                  <a:pt x="54634" y="11842"/>
                  <a:pt x="54378" y="12418"/>
                </a:cubicBezTo>
                <a:cubicBezTo>
                  <a:pt x="53994" y="13314"/>
                  <a:pt x="53642" y="14243"/>
                  <a:pt x="53258" y="15107"/>
                </a:cubicBezTo>
                <a:cubicBezTo>
                  <a:pt x="53034" y="15683"/>
                  <a:pt x="52810" y="16227"/>
                  <a:pt x="52586" y="16771"/>
                </a:cubicBezTo>
                <a:cubicBezTo>
                  <a:pt x="52490" y="17027"/>
                  <a:pt x="52362" y="17283"/>
                  <a:pt x="52266" y="17507"/>
                </a:cubicBezTo>
                <a:cubicBezTo>
                  <a:pt x="52138" y="17763"/>
                  <a:pt x="52010" y="18051"/>
                  <a:pt x="51914" y="18307"/>
                </a:cubicBezTo>
                <a:cubicBezTo>
                  <a:pt x="51594" y="19108"/>
                  <a:pt x="51274" y="19908"/>
                  <a:pt x="50986" y="20804"/>
                </a:cubicBezTo>
                <a:lnTo>
                  <a:pt x="50858" y="21220"/>
                </a:lnTo>
                <a:cubicBezTo>
                  <a:pt x="50634" y="21860"/>
                  <a:pt x="50410" y="22500"/>
                  <a:pt x="50249" y="23172"/>
                </a:cubicBezTo>
                <a:cubicBezTo>
                  <a:pt x="50057" y="23684"/>
                  <a:pt x="50153" y="24228"/>
                  <a:pt x="50442" y="24677"/>
                </a:cubicBezTo>
                <a:cubicBezTo>
                  <a:pt x="50698" y="24997"/>
                  <a:pt x="51082" y="25157"/>
                  <a:pt x="51466" y="25157"/>
                </a:cubicBezTo>
                <a:lnTo>
                  <a:pt x="51626" y="25157"/>
                </a:lnTo>
                <a:cubicBezTo>
                  <a:pt x="52074" y="24965"/>
                  <a:pt x="52458" y="24613"/>
                  <a:pt x="52682" y="24196"/>
                </a:cubicBezTo>
                <a:lnTo>
                  <a:pt x="53098" y="23364"/>
                </a:lnTo>
                <a:cubicBezTo>
                  <a:pt x="53290" y="23044"/>
                  <a:pt x="53450" y="22692"/>
                  <a:pt x="53610" y="22372"/>
                </a:cubicBezTo>
                <a:cubicBezTo>
                  <a:pt x="53706" y="22212"/>
                  <a:pt x="53802" y="22052"/>
                  <a:pt x="53866" y="21892"/>
                </a:cubicBezTo>
                <a:cubicBezTo>
                  <a:pt x="54154" y="21412"/>
                  <a:pt x="54410" y="20900"/>
                  <a:pt x="54602" y="20388"/>
                </a:cubicBezTo>
                <a:cubicBezTo>
                  <a:pt x="54762" y="20068"/>
                  <a:pt x="54922" y="19748"/>
                  <a:pt x="55082" y="19428"/>
                </a:cubicBezTo>
                <a:cubicBezTo>
                  <a:pt x="55178" y="19300"/>
                  <a:pt x="55242" y="19172"/>
                  <a:pt x="55306" y="19044"/>
                </a:cubicBezTo>
                <a:lnTo>
                  <a:pt x="55466" y="18755"/>
                </a:lnTo>
                <a:lnTo>
                  <a:pt x="55787" y="18787"/>
                </a:lnTo>
                <a:cubicBezTo>
                  <a:pt x="56011" y="18787"/>
                  <a:pt x="57963" y="18851"/>
                  <a:pt x="58923" y="18851"/>
                </a:cubicBezTo>
                <a:lnTo>
                  <a:pt x="59179" y="18851"/>
                </a:lnTo>
                <a:cubicBezTo>
                  <a:pt x="59979" y="18851"/>
                  <a:pt x="61484" y="18947"/>
                  <a:pt x="61548" y="18947"/>
                </a:cubicBezTo>
                <a:lnTo>
                  <a:pt x="62028" y="18979"/>
                </a:lnTo>
                <a:lnTo>
                  <a:pt x="62028" y="19428"/>
                </a:lnTo>
                <a:cubicBezTo>
                  <a:pt x="61996" y="20484"/>
                  <a:pt x="61964" y="22180"/>
                  <a:pt x="61964" y="22436"/>
                </a:cubicBezTo>
                <a:cubicBezTo>
                  <a:pt x="62060" y="23780"/>
                  <a:pt x="62476" y="24324"/>
                  <a:pt x="62508" y="24388"/>
                </a:cubicBezTo>
                <a:cubicBezTo>
                  <a:pt x="62700" y="24645"/>
                  <a:pt x="63020" y="24805"/>
                  <a:pt x="63340" y="24837"/>
                </a:cubicBezTo>
                <a:cubicBezTo>
                  <a:pt x="63596" y="24805"/>
                  <a:pt x="63852" y="24677"/>
                  <a:pt x="64012" y="24453"/>
                </a:cubicBezTo>
                <a:cubicBezTo>
                  <a:pt x="64268" y="24132"/>
                  <a:pt x="64428" y="23780"/>
                  <a:pt x="64492" y="23364"/>
                </a:cubicBezTo>
                <a:cubicBezTo>
                  <a:pt x="64652" y="22756"/>
                  <a:pt x="64748" y="22116"/>
                  <a:pt x="64780" y="21476"/>
                </a:cubicBezTo>
                <a:cubicBezTo>
                  <a:pt x="64812" y="20868"/>
                  <a:pt x="64876" y="20228"/>
                  <a:pt x="64940" y="19652"/>
                </a:cubicBezTo>
                <a:lnTo>
                  <a:pt x="65004" y="18979"/>
                </a:lnTo>
                <a:cubicBezTo>
                  <a:pt x="65036" y="18723"/>
                  <a:pt x="65036" y="18467"/>
                  <a:pt x="65068" y="18179"/>
                </a:cubicBezTo>
                <a:cubicBezTo>
                  <a:pt x="65132" y="17667"/>
                  <a:pt x="65196" y="17123"/>
                  <a:pt x="65228" y="16579"/>
                </a:cubicBezTo>
                <a:cubicBezTo>
                  <a:pt x="65292" y="15651"/>
                  <a:pt x="65292" y="14723"/>
                  <a:pt x="65324" y="13795"/>
                </a:cubicBezTo>
                <a:lnTo>
                  <a:pt x="65324" y="13635"/>
                </a:lnTo>
                <a:lnTo>
                  <a:pt x="65324" y="13026"/>
                </a:lnTo>
                <a:lnTo>
                  <a:pt x="65324" y="12290"/>
                </a:lnTo>
                <a:cubicBezTo>
                  <a:pt x="65388" y="11074"/>
                  <a:pt x="65356" y="9826"/>
                  <a:pt x="65292" y="8610"/>
                </a:cubicBezTo>
                <a:cubicBezTo>
                  <a:pt x="65292" y="8514"/>
                  <a:pt x="65292" y="8418"/>
                  <a:pt x="65260" y="8322"/>
                </a:cubicBezTo>
                <a:cubicBezTo>
                  <a:pt x="65228" y="8162"/>
                  <a:pt x="65228" y="8001"/>
                  <a:pt x="65228" y="7873"/>
                </a:cubicBezTo>
                <a:cubicBezTo>
                  <a:pt x="65228" y="6881"/>
                  <a:pt x="65100" y="5921"/>
                  <a:pt x="64908" y="4993"/>
                </a:cubicBezTo>
                <a:cubicBezTo>
                  <a:pt x="64748" y="4385"/>
                  <a:pt x="64588" y="3777"/>
                  <a:pt x="64428" y="3169"/>
                </a:cubicBezTo>
                <a:lnTo>
                  <a:pt x="64364" y="2881"/>
                </a:lnTo>
                <a:cubicBezTo>
                  <a:pt x="64236" y="2432"/>
                  <a:pt x="64012" y="2048"/>
                  <a:pt x="63692" y="1728"/>
                </a:cubicBezTo>
                <a:cubicBezTo>
                  <a:pt x="63564" y="1600"/>
                  <a:pt x="63436" y="1504"/>
                  <a:pt x="63308" y="1440"/>
                </a:cubicBezTo>
                <a:cubicBezTo>
                  <a:pt x="62988" y="1280"/>
                  <a:pt x="62636" y="1216"/>
                  <a:pt x="62284" y="1216"/>
                </a:cubicBezTo>
                <a:close/>
                <a:moveTo>
                  <a:pt x="136122" y="1408"/>
                </a:moveTo>
                <a:cubicBezTo>
                  <a:pt x="135770" y="1408"/>
                  <a:pt x="135418" y="1440"/>
                  <a:pt x="135002" y="1472"/>
                </a:cubicBezTo>
                <a:cubicBezTo>
                  <a:pt x="134585" y="1504"/>
                  <a:pt x="134009" y="1536"/>
                  <a:pt x="133401" y="1536"/>
                </a:cubicBezTo>
                <a:cubicBezTo>
                  <a:pt x="132889" y="1568"/>
                  <a:pt x="129625" y="1664"/>
                  <a:pt x="129272" y="1664"/>
                </a:cubicBezTo>
                <a:lnTo>
                  <a:pt x="129240" y="1664"/>
                </a:lnTo>
                <a:cubicBezTo>
                  <a:pt x="128952" y="1664"/>
                  <a:pt x="128568" y="1760"/>
                  <a:pt x="128280" y="2400"/>
                </a:cubicBezTo>
                <a:cubicBezTo>
                  <a:pt x="128056" y="2913"/>
                  <a:pt x="126776" y="7585"/>
                  <a:pt x="126520" y="8706"/>
                </a:cubicBezTo>
                <a:cubicBezTo>
                  <a:pt x="126168" y="10146"/>
                  <a:pt x="125848" y="11650"/>
                  <a:pt x="125432" y="13154"/>
                </a:cubicBezTo>
                <a:cubicBezTo>
                  <a:pt x="125272" y="13827"/>
                  <a:pt x="125080" y="14627"/>
                  <a:pt x="124920" y="15587"/>
                </a:cubicBezTo>
                <a:cubicBezTo>
                  <a:pt x="124824" y="16163"/>
                  <a:pt x="124760" y="16803"/>
                  <a:pt x="124664" y="17411"/>
                </a:cubicBezTo>
                <a:cubicBezTo>
                  <a:pt x="124632" y="17699"/>
                  <a:pt x="124600" y="17987"/>
                  <a:pt x="124536" y="18243"/>
                </a:cubicBezTo>
                <a:lnTo>
                  <a:pt x="124440" y="19204"/>
                </a:lnTo>
                <a:cubicBezTo>
                  <a:pt x="124344" y="19876"/>
                  <a:pt x="124215" y="20580"/>
                  <a:pt x="124151" y="21284"/>
                </a:cubicBezTo>
                <a:cubicBezTo>
                  <a:pt x="124087" y="21732"/>
                  <a:pt x="124055" y="22212"/>
                  <a:pt x="124023" y="22692"/>
                </a:cubicBezTo>
                <a:lnTo>
                  <a:pt x="124023" y="22884"/>
                </a:lnTo>
                <a:cubicBezTo>
                  <a:pt x="124023" y="23780"/>
                  <a:pt x="124279" y="24388"/>
                  <a:pt x="124856" y="24741"/>
                </a:cubicBezTo>
                <a:cubicBezTo>
                  <a:pt x="125336" y="25029"/>
                  <a:pt x="125880" y="25157"/>
                  <a:pt x="126456" y="25157"/>
                </a:cubicBezTo>
                <a:lnTo>
                  <a:pt x="126424" y="25125"/>
                </a:lnTo>
                <a:cubicBezTo>
                  <a:pt x="126616" y="25125"/>
                  <a:pt x="126808" y="25125"/>
                  <a:pt x="126968" y="25093"/>
                </a:cubicBezTo>
                <a:cubicBezTo>
                  <a:pt x="127512" y="25061"/>
                  <a:pt x="128056" y="25029"/>
                  <a:pt x="128600" y="25029"/>
                </a:cubicBezTo>
                <a:cubicBezTo>
                  <a:pt x="129144" y="24997"/>
                  <a:pt x="129689" y="24997"/>
                  <a:pt x="130233" y="24965"/>
                </a:cubicBezTo>
                <a:cubicBezTo>
                  <a:pt x="130777" y="24901"/>
                  <a:pt x="131385" y="24901"/>
                  <a:pt x="131961" y="24901"/>
                </a:cubicBezTo>
                <a:lnTo>
                  <a:pt x="133081" y="24901"/>
                </a:lnTo>
                <a:cubicBezTo>
                  <a:pt x="133753" y="24869"/>
                  <a:pt x="134105" y="24613"/>
                  <a:pt x="134233" y="24100"/>
                </a:cubicBezTo>
                <a:cubicBezTo>
                  <a:pt x="134361" y="23652"/>
                  <a:pt x="134265" y="23140"/>
                  <a:pt x="133977" y="22756"/>
                </a:cubicBezTo>
                <a:cubicBezTo>
                  <a:pt x="133337" y="22436"/>
                  <a:pt x="132217" y="22404"/>
                  <a:pt x="131321" y="22404"/>
                </a:cubicBezTo>
                <a:lnTo>
                  <a:pt x="129977" y="22404"/>
                </a:lnTo>
                <a:cubicBezTo>
                  <a:pt x="129560" y="22436"/>
                  <a:pt x="129112" y="22436"/>
                  <a:pt x="128696" y="22436"/>
                </a:cubicBezTo>
                <a:cubicBezTo>
                  <a:pt x="128184" y="22436"/>
                  <a:pt x="127800" y="22436"/>
                  <a:pt x="127480" y="22404"/>
                </a:cubicBezTo>
                <a:lnTo>
                  <a:pt x="127064" y="22340"/>
                </a:lnTo>
                <a:lnTo>
                  <a:pt x="127032" y="21956"/>
                </a:lnTo>
                <a:cubicBezTo>
                  <a:pt x="127000" y="21636"/>
                  <a:pt x="127896" y="15683"/>
                  <a:pt x="128248" y="15139"/>
                </a:cubicBezTo>
                <a:lnTo>
                  <a:pt x="128376" y="14947"/>
                </a:lnTo>
                <a:lnTo>
                  <a:pt x="132185" y="14947"/>
                </a:lnTo>
                <a:cubicBezTo>
                  <a:pt x="132857" y="14947"/>
                  <a:pt x="133113" y="14947"/>
                  <a:pt x="133241" y="14915"/>
                </a:cubicBezTo>
                <a:lnTo>
                  <a:pt x="133273" y="14915"/>
                </a:lnTo>
                <a:cubicBezTo>
                  <a:pt x="133817" y="14915"/>
                  <a:pt x="134329" y="14627"/>
                  <a:pt x="134649" y="14179"/>
                </a:cubicBezTo>
                <a:cubicBezTo>
                  <a:pt x="134938" y="13763"/>
                  <a:pt x="135002" y="13218"/>
                  <a:pt x="134809" y="12738"/>
                </a:cubicBezTo>
                <a:cubicBezTo>
                  <a:pt x="134585" y="12194"/>
                  <a:pt x="134009" y="12098"/>
                  <a:pt x="133497" y="12098"/>
                </a:cubicBezTo>
                <a:lnTo>
                  <a:pt x="133273" y="12098"/>
                </a:lnTo>
                <a:cubicBezTo>
                  <a:pt x="132601" y="12002"/>
                  <a:pt x="131929" y="12002"/>
                  <a:pt x="131289" y="12002"/>
                </a:cubicBezTo>
                <a:lnTo>
                  <a:pt x="129240" y="12002"/>
                </a:lnTo>
                <a:lnTo>
                  <a:pt x="128760" y="11906"/>
                </a:lnTo>
                <a:lnTo>
                  <a:pt x="128856" y="11458"/>
                </a:lnTo>
                <a:cubicBezTo>
                  <a:pt x="128952" y="10658"/>
                  <a:pt x="130265" y="5921"/>
                  <a:pt x="130649" y="5153"/>
                </a:cubicBezTo>
                <a:lnTo>
                  <a:pt x="130777" y="4897"/>
                </a:lnTo>
                <a:lnTo>
                  <a:pt x="131033" y="4897"/>
                </a:lnTo>
                <a:cubicBezTo>
                  <a:pt x="131321" y="4865"/>
                  <a:pt x="132185" y="4801"/>
                  <a:pt x="133145" y="4769"/>
                </a:cubicBezTo>
                <a:cubicBezTo>
                  <a:pt x="134521" y="4705"/>
                  <a:pt x="136602" y="4609"/>
                  <a:pt x="136986" y="4545"/>
                </a:cubicBezTo>
                <a:cubicBezTo>
                  <a:pt x="137466" y="4385"/>
                  <a:pt x="137882" y="4033"/>
                  <a:pt x="138074" y="3553"/>
                </a:cubicBezTo>
                <a:cubicBezTo>
                  <a:pt x="138170" y="3393"/>
                  <a:pt x="138202" y="3169"/>
                  <a:pt x="138170" y="2977"/>
                </a:cubicBezTo>
                <a:cubicBezTo>
                  <a:pt x="138138" y="2688"/>
                  <a:pt x="138042" y="2400"/>
                  <a:pt x="137914" y="2112"/>
                </a:cubicBezTo>
                <a:cubicBezTo>
                  <a:pt x="137786" y="1856"/>
                  <a:pt x="137594" y="1632"/>
                  <a:pt x="137306" y="1536"/>
                </a:cubicBezTo>
                <a:cubicBezTo>
                  <a:pt x="136922" y="1440"/>
                  <a:pt x="136506" y="1408"/>
                  <a:pt x="136122" y="1408"/>
                </a:cubicBezTo>
                <a:close/>
                <a:moveTo>
                  <a:pt x="23652" y="1280"/>
                </a:moveTo>
                <a:cubicBezTo>
                  <a:pt x="23108" y="1312"/>
                  <a:pt x="22628" y="1760"/>
                  <a:pt x="22148" y="2560"/>
                </a:cubicBezTo>
                <a:cubicBezTo>
                  <a:pt x="21764" y="3233"/>
                  <a:pt x="21444" y="3969"/>
                  <a:pt x="21220" y="4705"/>
                </a:cubicBezTo>
                <a:lnTo>
                  <a:pt x="21092" y="5057"/>
                </a:lnTo>
                <a:cubicBezTo>
                  <a:pt x="20868" y="5665"/>
                  <a:pt x="20516" y="6817"/>
                  <a:pt x="20420" y="7201"/>
                </a:cubicBezTo>
                <a:lnTo>
                  <a:pt x="20324" y="7521"/>
                </a:lnTo>
                <a:cubicBezTo>
                  <a:pt x="20164" y="8129"/>
                  <a:pt x="19972" y="8802"/>
                  <a:pt x="19780" y="9442"/>
                </a:cubicBezTo>
                <a:cubicBezTo>
                  <a:pt x="19588" y="10082"/>
                  <a:pt x="19396" y="10626"/>
                  <a:pt x="19204" y="11202"/>
                </a:cubicBezTo>
                <a:lnTo>
                  <a:pt x="19076" y="11586"/>
                </a:lnTo>
                <a:cubicBezTo>
                  <a:pt x="18820" y="12354"/>
                  <a:pt x="18564" y="13154"/>
                  <a:pt x="18275" y="13923"/>
                </a:cubicBezTo>
                <a:cubicBezTo>
                  <a:pt x="18179" y="14243"/>
                  <a:pt x="18083" y="14563"/>
                  <a:pt x="17987" y="14851"/>
                </a:cubicBezTo>
                <a:cubicBezTo>
                  <a:pt x="17667" y="15747"/>
                  <a:pt x="17379" y="16643"/>
                  <a:pt x="17027" y="17539"/>
                </a:cubicBezTo>
                <a:cubicBezTo>
                  <a:pt x="16483" y="18979"/>
                  <a:pt x="16067" y="20452"/>
                  <a:pt x="15747" y="21764"/>
                </a:cubicBezTo>
                <a:cubicBezTo>
                  <a:pt x="15395" y="22916"/>
                  <a:pt x="15427" y="23908"/>
                  <a:pt x="15843" y="24485"/>
                </a:cubicBezTo>
                <a:cubicBezTo>
                  <a:pt x="16003" y="24741"/>
                  <a:pt x="16291" y="24869"/>
                  <a:pt x="16579" y="24869"/>
                </a:cubicBezTo>
                <a:cubicBezTo>
                  <a:pt x="17091" y="24869"/>
                  <a:pt x="17827" y="24485"/>
                  <a:pt x="18403" y="23332"/>
                </a:cubicBezTo>
                <a:cubicBezTo>
                  <a:pt x="18499" y="23140"/>
                  <a:pt x="19396" y="20644"/>
                  <a:pt x="20100" y="18787"/>
                </a:cubicBezTo>
                <a:cubicBezTo>
                  <a:pt x="20964" y="16387"/>
                  <a:pt x="21092" y="16131"/>
                  <a:pt x="21092" y="16067"/>
                </a:cubicBezTo>
                <a:lnTo>
                  <a:pt x="21188" y="15875"/>
                </a:lnTo>
                <a:cubicBezTo>
                  <a:pt x="21214" y="15823"/>
                  <a:pt x="21283" y="15770"/>
                  <a:pt x="21360" y="15770"/>
                </a:cubicBezTo>
                <a:cubicBezTo>
                  <a:pt x="21377" y="15770"/>
                  <a:pt x="21394" y="15773"/>
                  <a:pt x="21412" y="15779"/>
                </a:cubicBezTo>
                <a:lnTo>
                  <a:pt x="23813" y="16131"/>
                </a:lnTo>
                <a:lnTo>
                  <a:pt x="23909" y="16355"/>
                </a:lnTo>
                <a:cubicBezTo>
                  <a:pt x="24005" y="16483"/>
                  <a:pt x="24069" y="16643"/>
                  <a:pt x="24133" y="16771"/>
                </a:cubicBezTo>
                <a:cubicBezTo>
                  <a:pt x="24293" y="17091"/>
                  <a:pt x="24421" y="17379"/>
                  <a:pt x="24581" y="17699"/>
                </a:cubicBezTo>
                <a:cubicBezTo>
                  <a:pt x="24997" y="18691"/>
                  <a:pt x="25509" y="19748"/>
                  <a:pt x="26149" y="20996"/>
                </a:cubicBezTo>
                <a:cubicBezTo>
                  <a:pt x="26725" y="22148"/>
                  <a:pt x="27301" y="23172"/>
                  <a:pt x="27845" y="24100"/>
                </a:cubicBezTo>
                <a:cubicBezTo>
                  <a:pt x="28069" y="24453"/>
                  <a:pt x="28325" y="24773"/>
                  <a:pt x="28613" y="25061"/>
                </a:cubicBezTo>
                <a:cubicBezTo>
                  <a:pt x="28798" y="25215"/>
                  <a:pt x="28983" y="25309"/>
                  <a:pt x="29225" y="25316"/>
                </a:cubicBezTo>
                <a:lnTo>
                  <a:pt x="29225" y="25316"/>
                </a:lnTo>
                <a:cubicBezTo>
                  <a:pt x="29512" y="25284"/>
                  <a:pt x="29766" y="25156"/>
                  <a:pt x="29958" y="24901"/>
                </a:cubicBezTo>
                <a:cubicBezTo>
                  <a:pt x="30246" y="24549"/>
                  <a:pt x="30374" y="24068"/>
                  <a:pt x="30310" y="23620"/>
                </a:cubicBezTo>
                <a:cubicBezTo>
                  <a:pt x="30278" y="23364"/>
                  <a:pt x="30214" y="23108"/>
                  <a:pt x="30150" y="22852"/>
                </a:cubicBezTo>
                <a:cubicBezTo>
                  <a:pt x="29958" y="22276"/>
                  <a:pt x="28709" y="19140"/>
                  <a:pt x="27973" y="17251"/>
                </a:cubicBezTo>
                <a:cubicBezTo>
                  <a:pt x="27589" y="16227"/>
                  <a:pt x="27429" y="15907"/>
                  <a:pt x="27429" y="15843"/>
                </a:cubicBezTo>
                <a:lnTo>
                  <a:pt x="27333" y="15523"/>
                </a:lnTo>
                <a:lnTo>
                  <a:pt x="27589" y="15299"/>
                </a:lnTo>
                <a:cubicBezTo>
                  <a:pt x="27653" y="15235"/>
                  <a:pt x="27813" y="15139"/>
                  <a:pt x="28005" y="15011"/>
                </a:cubicBezTo>
                <a:cubicBezTo>
                  <a:pt x="28581" y="14595"/>
                  <a:pt x="29638" y="13859"/>
                  <a:pt x="30086" y="13154"/>
                </a:cubicBezTo>
                <a:cubicBezTo>
                  <a:pt x="31014" y="11714"/>
                  <a:pt x="31494" y="10018"/>
                  <a:pt x="31526" y="8322"/>
                </a:cubicBezTo>
                <a:cubicBezTo>
                  <a:pt x="31462" y="6913"/>
                  <a:pt x="31046" y="5569"/>
                  <a:pt x="30278" y="4417"/>
                </a:cubicBezTo>
                <a:cubicBezTo>
                  <a:pt x="29798" y="3713"/>
                  <a:pt x="29254" y="3137"/>
                  <a:pt x="28613" y="2624"/>
                </a:cubicBezTo>
                <a:lnTo>
                  <a:pt x="28453" y="2496"/>
                </a:lnTo>
                <a:cubicBezTo>
                  <a:pt x="28261" y="2304"/>
                  <a:pt x="28037" y="2144"/>
                  <a:pt x="27813" y="2016"/>
                </a:cubicBezTo>
                <a:cubicBezTo>
                  <a:pt x="27173" y="1632"/>
                  <a:pt x="26469" y="1376"/>
                  <a:pt x="25733" y="1312"/>
                </a:cubicBezTo>
                <a:cubicBezTo>
                  <a:pt x="25509" y="1312"/>
                  <a:pt x="25253" y="1280"/>
                  <a:pt x="24997" y="1280"/>
                </a:cubicBezTo>
                <a:close/>
                <a:moveTo>
                  <a:pt x="29225" y="25316"/>
                </a:moveTo>
                <a:cubicBezTo>
                  <a:pt x="29224" y="25316"/>
                  <a:pt x="29223" y="25317"/>
                  <a:pt x="29222" y="25317"/>
                </a:cubicBezTo>
                <a:lnTo>
                  <a:pt x="29254" y="25317"/>
                </a:lnTo>
                <a:cubicBezTo>
                  <a:pt x="29244" y="25317"/>
                  <a:pt x="29234" y="25317"/>
                  <a:pt x="29225" y="25316"/>
                </a:cubicBezTo>
                <a:close/>
                <a:moveTo>
                  <a:pt x="279989" y="832"/>
                </a:moveTo>
                <a:cubicBezTo>
                  <a:pt x="279605" y="832"/>
                  <a:pt x="279253" y="896"/>
                  <a:pt x="278901" y="992"/>
                </a:cubicBezTo>
                <a:lnTo>
                  <a:pt x="278613" y="1120"/>
                </a:lnTo>
                <a:cubicBezTo>
                  <a:pt x="278197" y="1248"/>
                  <a:pt x="277781" y="1408"/>
                  <a:pt x="277428" y="1664"/>
                </a:cubicBezTo>
                <a:cubicBezTo>
                  <a:pt x="277236" y="1792"/>
                  <a:pt x="277076" y="1888"/>
                  <a:pt x="276884" y="1984"/>
                </a:cubicBezTo>
                <a:cubicBezTo>
                  <a:pt x="276692" y="2080"/>
                  <a:pt x="276500" y="2208"/>
                  <a:pt x="276340" y="2336"/>
                </a:cubicBezTo>
                <a:cubicBezTo>
                  <a:pt x="275636" y="2881"/>
                  <a:pt x="275028" y="3457"/>
                  <a:pt x="274484" y="4129"/>
                </a:cubicBezTo>
                <a:cubicBezTo>
                  <a:pt x="274324" y="4321"/>
                  <a:pt x="274164" y="4513"/>
                  <a:pt x="274036" y="4705"/>
                </a:cubicBezTo>
                <a:cubicBezTo>
                  <a:pt x="273876" y="4865"/>
                  <a:pt x="273716" y="5089"/>
                  <a:pt x="273556" y="5281"/>
                </a:cubicBezTo>
                <a:cubicBezTo>
                  <a:pt x="272756" y="6273"/>
                  <a:pt x="272083" y="7361"/>
                  <a:pt x="271539" y="8482"/>
                </a:cubicBezTo>
                <a:cubicBezTo>
                  <a:pt x="270643" y="10370"/>
                  <a:pt x="270099" y="12386"/>
                  <a:pt x="269843" y="14467"/>
                </a:cubicBezTo>
                <a:cubicBezTo>
                  <a:pt x="269715" y="15235"/>
                  <a:pt x="269715" y="16003"/>
                  <a:pt x="269779" y="16803"/>
                </a:cubicBezTo>
                <a:cubicBezTo>
                  <a:pt x="269907" y="17795"/>
                  <a:pt x="270163" y="18819"/>
                  <a:pt x="270547" y="19748"/>
                </a:cubicBezTo>
                <a:cubicBezTo>
                  <a:pt x="270835" y="20612"/>
                  <a:pt x="271251" y="21412"/>
                  <a:pt x="271731" y="22148"/>
                </a:cubicBezTo>
                <a:lnTo>
                  <a:pt x="272051" y="22596"/>
                </a:lnTo>
                <a:cubicBezTo>
                  <a:pt x="272339" y="23076"/>
                  <a:pt x="272692" y="23556"/>
                  <a:pt x="273076" y="23972"/>
                </a:cubicBezTo>
                <a:cubicBezTo>
                  <a:pt x="273300" y="24164"/>
                  <a:pt x="273524" y="24356"/>
                  <a:pt x="273748" y="24517"/>
                </a:cubicBezTo>
                <a:cubicBezTo>
                  <a:pt x="273940" y="24645"/>
                  <a:pt x="274164" y="24773"/>
                  <a:pt x="274388" y="24869"/>
                </a:cubicBezTo>
                <a:lnTo>
                  <a:pt x="274612" y="24965"/>
                </a:lnTo>
                <a:cubicBezTo>
                  <a:pt x="274804" y="25093"/>
                  <a:pt x="275028" y="25157"/>
                  <a:pt x="275252" y="25221"/>
                </a:cubicBezTo>
                <a:lnTo>
                  <a:pt x="275316" y="25221"/>
                </a:lnTo>
                <a:cubicBezTo>
                  <a:pt x="275828" y="25317"/>
                  <a:pt x="276340" y="25381"/>
                  <a:pt x="276852" y="25413"/>
                </a:cubicBezTo>
                <a:lnTo>
                  <a:pt x="277268" y="25413"/>
                </a:lnTo>
                <a:cubicBezTo>
                  <a:pt x="277620" y="25381"/>
                  <a:pt x="277941" y="25317"/>
                  <a:pt x="278261" y="25221"/>
                </a:cubicBezTo>
                <a:cubicBezTo>
                  <a:pt x="278869" y="25061"/>
                  <a:pt x="279477" y="24837"/>
                  <a:pt x="280053" y="24581"/>
                </a:cubicBezTo>
                <a:cubicBezTo>
                  <a:pt x="280053" y="24581"/>
                  <a:pt x="280981" y="24068"/>
                  <a:pt x="281301" y="23844"/>
                </a:cubicBezTo>
                <a:cubicBezTo>
                  <a:pt x="281717" y="23588"/>
                  <a:pt x="282069" y="23268"/>
                  <a:pt x="282325" y="22884"/>
                </a:cubicBezTo>
                <a:cubicBezTo>
                  <a:pt x="282613" y="22468"/>
                  <a:pt x="282869" y="21988"/>
                  <a:pt x="283126" y="21540"/>
                </a:cubicBezTo>
                <a:cubicBezTo>
                  <a:pt x="283126" y="21540"/>
                  <a:pt x="283286" y="21220"/>
                  <a:pt x="283318" y="21092"/>
                </a:cubicBezTo>
                <a:cubicBezTo>
                  <a:pt x="283382" y="20964"/>
                  <a:pt x="283414" y="20900"/>
                  <a:pt x="283446" y="20772"/>
                </a:cubicBezTo>
                <a:cubicBezTo>
                  <a:pt x="283734" y="20196"/>
                  <a:pt x="283958" y="19588"/>
                  <a:pt x="284182" y="18979"/>
                </a:cubicBezTo>
                <a:cubicBezTo>
                  <a:pt x="284214" y="18851"/>
                  <a:pt x="284246" y="18691"/>
                  <a:pt x="284278" y="18531"/>
                </a:cubicBezTo>
                <a:cubicBezTo>
                  <a:pt x="284374" y="18179"/>
                  <a:pt x="284438" y="17827"/>
                  <a:pt x="284534" y="17411"/>
                </a:cubicBezTo>
                <a:cubicBezTo>
                  <a:pt x="284566" y="17283"/>
                  <a:pt x="284598" y="17123"/>
                  <a:pt x="284630" y="16995"/>
                </a:cubicBezTo>
                <a:lnTo>
                  <a:pt x="284726" y="16387"/>
                </a:lnTo>
                <a:lnTo>
                  <a:pt x="284822" y="15971"/>
                </a:lnTo>
                <a:cubicBezTo>
                  <a:pt x="284982" y="15363"/>
                  <a:pt x="285046" y="14723"/>
                  <a:pt x="285046" y="14083"/>
                </a:cubicBezTo>
                <a:lnTo>
                  <a:pt x="285046" y="13987"/>
                </a:lnTo>
                <a:lnTo>
                  <a:pt x="285046" y="13891"/>
                </a:lnTo>
                <a:cubicBezTo>
                  <a:pt x="284598" y="12994"/>
                  <a:pt x="284598" y="12994"/>
                  <a:pt x="283830" y="12962"/>
                </a:cubicBezTo>
                <a:lnTo>
                  <a:pt x="283542" y="12962"/>
                </a:lnTo>
                <a:cubicBezTo>
                  <a:pt x="283094" y="12962"/>
                  <a:pt x="282645" y="12994"/>
                  <a:pt x="282197" y="13090"/>
                </a:cubicBezTo>
                <a:cubicBezTo>
                  <a:pt x="281781" y="13154"/>
                  <a:pt x="281365" y="13186"/>
                  <a:pt x="280949" y="13250"/>
                </a:cubicBezTo>
                <a:cubicBezTo>
                  <a:pt x="280693" y="13250"/>
                  <a:pt x="280437" y="13282"/>
                  <a:pt x="280181" y="13314"/>
                </a:cubicBezTo>
                <a:cubicBezTo>
                  <a:pt x="279413" y="13378"/>
                  <a:pt x="278645" y="13603"/>
                  <a:pt x="277941" y="13955"/>
                </a:cubicBezTo>
                <a:lnTo>
                  <a:pt x="277845" y="13987"/>
                </a:lnTo>
                <a:cubicBezTo>
                  <a:pt x="277716" y="14051"/>
                  <a:pt x="277620" y="14115"/>
                  <a:pt x="277524" y="14211"/>
                </a:cubicBezTo>
                <a:cubicBezTo>
                  <a:pt x="277140" y="14723"/>
                  <a:pt x="276948" y="15331"/>
                  <a:pt x="276980" y="15939"/>
                </a:cubicBezTo>
                <a:cubicBezTo>
                  <a:pt x="276980" y="16099"/>
                  <a:pt x="277044" y="16259"/>
                  <a:pt x="277172" y="16355"/>
                </a:cubicBezTo>
                <a:cubicBezTo>
                  <a:pt x="277428" y="16579"/>
                  <a:pt x="277716" y="16739"/>
                  <a:pt x="278037" y="16771"/>
                </a:cubicBezTo>
                <a:cubicBezTo>
                  <a:pt x="278421" y="16771"/>
                  <a:pt x="278709" y="16803"/>
                  <a:pt x="278965" y="16803"/>
                </a:cubicBezTo>
                <a:cubicBezTo>
                  <a:pt x="279509" y="16803"/>
                  <a:pt x="280053" y="16739"/>
                  <a:pt x="280565" y="16611"/>
                </a:cubicBezTo>
                <a:cubicBezTo>
                  <a:pt x="280693" y="16611"/>
                  <a:pt x="280821" y="16579"/>
                  <a:pt x="280981" y="16579"/>
                </a:cubicBezTo>
                <a:lnTo>
                  <a:pt x="281141" y="16579"/>
                </a:lnTo>
                <a:lnTo>
                  <a:pt x="281717" y="16547"/>
                </a:lnTo>
                <a:lnTo>
                  <a:pt x="281653" y="17091"/>
                </a:lnTo>
                <a:cubicBezTo>
                  <a:pt x="281621" y="17507"/>
                  <a:pt x="281493" y="17891"/>
                  <a:pt x="281333" y="18243"/>
                </a:cubicBezTo>
                <a:cubicBezTo>
                  <a:pt x="281013" y="18979"/>
                  <a:pt x="280629" y="19652"/>
                  <a:pt x="280181" y="20292"/>
                </a:cubicBezTo>
                <a:cubicBezTo>
                  <a:pt x="279515" y="21262"/>
                  <a:pt x="278898" y="22185"/>
                  <a:pt x="277766" y="22185"/>
                </a:cubicBezTo>
                <a:cubicBezTo>
                  <a:pt x="277592" y="22185"/>
                  <a:pt x="277405" y="22163"/>
                  <a:pt x="277204" y="22116"/>
                </a:cubicBezTo>
                <a:cubicBezTo>
                  <a:pt x="272435" y="21028"/>
                  <a:pt x="272532" y="12866"/>
                  <a:pt x="274612" y="8866"/>
                </a:cubicBezTo>
                <a:cubicBezTo>
                  <a:pt x="275572" y="7009"/>
                  <a:pt x="277236" y="5153"/>
                  <a:pt x="278869" y="4417"/>
                </a:cubicBezTo>
                <a:cubicBezTo>
                  <a:pt x="279332" y="4208"/>
                  <a:pt x="279927" y="4152"/>
                  <a:pt x="280483" y="4152"/>
                </a:cubicBezTo>
                <a:cubicBezTo>
                  <a:pt x="281118" y="4152"/>
                  <a:pt x="281700" y="4225"/>
                  <a:pt x="281973" y="4225"/>
                </a:cubicBezTo>
                <a:cubicBezTo>
                  <a:pt x="282389" y="4225"/>
                  <a:pt x="282773" y="4577"/>
                  <a:pt x="283158" y="4577"/>
                </a:cubicBezTo>
                <a:lnTo>
                  <a:pt x="283382" y="4609"/>
                </a:lnTo>
                <a:cubicBezTo>
                  <a:pt x="283510" y="4609"/>
                  <a:pt x="283638" y="4641"/>
                  <a:pt x="283734" y="4641"/>
                </a:cubicBezTo>
                <a:cubicBezTo>
                  <a:pt x="284118" y="4641"/>
                  <a:pt x="284470" y="4385"/>
                  <a:pt x="284598" y="4033"/>
                </a:cubicBezTo>
                <a:cubicBezTo>
                  <a:pt x="284726" y="3809"/>
                  <a:pt x="284726" y="3489"/>
                  <a:pt x="284566" y="3265"/>
                </a:cubicBezTo>
                <a:cubicBezTo>
                  <a:pt x="284246" y="2688"/>
                  <a:pt x="283830" y="2176"/>
                  <a:pt x="283318" y="1760"/>
                </a:cubicBezTo>
                <a:cubicBezTo>
                  <a:pt x="283126" y="1632"/>
                  <a:pt x="282933" y="1504"/>
                  <a:pt x="282741" y="1408"/>
                </a:cubicBezTo>
                <a:cubicBezTo>
                  <a:pt x="281973" y="1056"/>
                  <a:pt x="281205" y="864"/>
                  <a:pt x="280373" y="832"/>
                </a:cubicBezTo>
                <a:close/>
                <a:moveTo>
                  <a:pt x="246255" y="1376"/>
                </a:moveTo>
                <a:cubicBezTo>
                  <a:pt x="246095" y="1376"/>
                  <a:pt x="245966" y="1440"/>
                  <a:pt x="245870" y="1536"/>
                </a:cubicBezTo>
                <a:cubicBezTo>
                  <a:pt x="245390" y="1952"/>
                  <a:pt x="245070" y="2464"/>
                  <a:pt x="244910" y="3073"/>
                </a:cubicBezTo>
                <a:cubicBezTo>
                  <a:pt x="244814" y="3489"/>
                  <a:pt x="244718" y="3937"/>
                  <a:pt x="244622" y="4353"/>
                </a:cubicBezTo>
                <a:lnTo>
                  <a:pt x="244590" y="4641"/>
                </a:lnTo>
                <a:lnTo>
                  <a:pt x="244302" y="5953"/>
                </a:lnTo>
                <a:cubicBezTo>
                  <a:pt x="244174" y="6625"/>
                  <a:pt x="244046" y="7265"/>
                  <a:pt x="243918" y="7937"/>
                </a:cubicBezTo>
                <a:lnTo>
                  <a:pt x="243854" y="8194"/>
                </a:lnTo>
                <a:cubicBezTo>
                  <a:pt x="243598" y="9314"/>
                  <a:pt x="243406" y="10402"/>
                  <a:pt x="243278" y="11522"/>
                </a:cubicBezTo>
                <a:cubicBezTo>
                  <a:pt x="243214" y="12130"/>
                  <a:pt x="243150" y="12674"/>
                  <a:pt x="243054" y="13154"/>
                </a:cubicBezTo>
                <a:cubicBezTo>
                  <a:pt x="243054" y="13346"/>
                  <a:pt x="243022" y="13506"/>
                  <a:pt x="242958" y="13667"/>
                </a:cubicBezTo>
                <a:cubicBezTo>
                  <a:pt x="242958" y="13667"/>
                  <a:pt x="242638" y="15683"/>
                  <a:pt x="242638" y="15811"/>
                </a:cubicBezTo>
                <a:cubicBezTo>
                  <a:pt x="242574" y="16163"/>
                  <a:pt x="242574" y="16483"/>
                  <a:pt x="242542" y="16835"/>
                </a:cubicBezTo>
                <a:cubicBezTo>
                  <a:pt x="242510" y="17091"/>
                  <a:pt x="242478" y="17379"/>
                  <a:pt x="242478" y="17635"/>
                </a:cubicBezTo>
                <a:cubicBezTo>
                  <a:pt x="242446" y="17923"/>
                  <a:pt x="242414" y="18083"/>
                  <a:pt x="242414" y="18307"/>
                </a:cubicBezTo>
                <a:cubicBezTo>
                  <a:pt x="242382" y="18915"/>
                  <a:pt x="242286" y="19492"/>
                  <a:pt x="242190" y="20100"/>
                </a:cubicBezTo>
                <a:cubicBezTo>
                  <a:pt x="242030" y="20932"/>
                  <a:pt x="241934" y="21764"/>
                  <a:pt x="241966" y="22628"/>
                </a:cubicBezTo>
                <a:lnTo>
                  <a:pt x="241966" y="22692"/>
                </a:lnTo>
                <a:lnTo>
                  <a:pt x="241966" y="22724"/>
                </a:lnTo>
                <a:cubicBezTo>
                  <a:pt x="241966" y="23044"/>
                  <a:pt x="241998" y="23364"/>
                  <a:pt x="242094" y="23684"/>
                </a:cubicBezTo>
                <a:cubicBezTo>
                  <a:pt x="242094" y="23748"/>
                  <a:pt x="242126" y="23844"/>
                  <a:pt x="242126" y="23940"/>
                </a:cubicBezTo>
                <a:cubicBezTo>
                  <a:pt x="242190" y="24292"/>
                  <a:pt x="242318" y="24645"/>
                  <a:pt x="242574" y="24933"/>
                </a:cubicBezTo>
                <a:cubicBezTo>
                  <a:pt x="242958" y="25285"/>
                  <a:pt x="243406" y="25541"/>
                  <a:pt x="243950" y="25605"/>
                </a:cubicBezTo>
                <a:lnTo>
                  <a:pt x="244110" y="25605"/>
                </a:lnTo>
                <a:cubicBezTo>
                  <a:pt x="244462" y="25605"/>
                  <a:pt x="244782" y="25413"/>
                  <a:pt x="244910" y="25061"/>
                </a:cubicBezTo>
                <a:cubicBezTo>
                  <a:pt x="245230" y="24388"/>
                  <a:pt x="245486" y="23684"/>
                  <a:pt x="245614" y="22948"/>
                </a:cubicBezTo>
                <a:cubicBezTo>
                  <a:pt x="245742" y="21956"/>
                  <a:pt x="245838" y="20964"/>
                  <a:pt x="245934" y="20036"/>
                </a:cubicBezTo>
                <a:cubicBezTo>
                  <a:pt x="245966" y="19780"/>
                  <a:pt x="245998" y="19492"/>
                  <a:pt x="246031" y="19204"/>
                </a:cubicBezTo>
                <a:cubicBezTo>
                  <a:pt x="246159" y="17827"/>
                  <a:pt x="246351" y="16451"/>
                  <a:pt x="246639" y="15075"/>
                </a:cubicBezTo>
                <a:cubicBezTo>
                  <a:pt x="246671" y="14979"/>
                  <a:pt x="246703" y="14851"/>
                  <a:pt x="246703" y="14723"/>
                </a:cubicBezTo>
                <a:lnTo>
                  <a:pt x="246703" y="14691"/>
                </a:lnTo>
                <a:cubicBezTo>
                  <a:pt x="246799" y="13923"/>
                  <a:pt x="246927" y="13154"/>
                  <a:pt x="247023" y="12386"/>
                </a:cubicBezTo>
                <a:cubicBezTo>
                  <a:pt x="247055" y="12226"/>
                  <a:pt x="247087" y="12066"/>
                  <a:pt x="247119" y="11874"/>
                </a:cubicBezTo>
                <a:cubicBezTo>
                  <a:pt x="247151" y="11522"/>
                  <a:pt x="247215" y="11138"/>
                  <a:pt x="247247" y="10786"/>
                </a:cubicBezTo>
                <a:cubicBezTo>
                  <a:pt x="247311" y="10306"/>
                  <a:pt x="247343" y="9794"/>
                  <a:pt x="247375" y="9314"/>
                </a:cubicBezTo>
                <a:lnTo>
                  <a:pt x="247375" y="9218"/>
                </a:lnTo>
                <a:lnTo>
                  <a:pt x="247439" y="8610"/>
                </a:lnTo>
                <a:cubicBezTo>
                  <a:pt x="247439" y="8450"/>
                  <a:pt x="247439" y="8322"/>
                  <a:pt x="247471" y="8162"/>
                </a:cubicBezTo>
                <a:lnTo>
                  <a:pt x="247599" y="7329"/>
                </a:lnTo>
                <a:cubicBezTo>
                  <a:pt x="247663" y="6753"/>
                  <a:pt x="247759" y="6145"/>
                  <a:pt x="247823" y="5537"/>
                </a:cubicBezTo>
                <a:cubicBezTo>
                  <a:pt x="247887" y="4961"/>
                  <a:pt x="247919" y="4321"/>
                  <a:pt x="247951" y="3585"/>
                </a:cubicBezTo>
                <a:cubicBezTo>
                  <a:pt x="247983" y="3137"/>
                  <a:pt x="247887" y="2656"/>
                  <a:pt x="247695" y="2272"/>
                </a:cubicBezTo>
                <a:cubicBezTo>
                  <a:pt x="247535" y="1952"/>
                  <a:pt x="247439" y="1728"/>
                  <a:pt x="247247" y="1632"/>
                </a:cubicBezTo>
                <a:cubicBezTo>
                  <a:pt x="246959" y="1472"/>
                  <a:pt x="246607" y="1408"/>
                  <a:pt x="246255" y="1376"/>
                </a:cubicBezTo>
                <a:close/>
                <a:moveTo>
                  <a:pt x="157135" y="251"/>
                </a:moveTo>
                <a:cubicBezTo>
                  <a:pt x="156847" y="251"/>
                  <a:pt x="156503" y="326"/>
                  <a:pt x="156222" y="608"/>
                </a:cubicBezTo>
                <a:cubicBezTo>
                  <a:pt x="156126" y="672"/>
                  <a:pt x="156029" y="768"/>
                  <a:pt x="155933" y="864"/>
                </a:cubicBezTo>
                <a:cubicBezTo>
                  <a:pt x="155581" y="1344"/>
                  <a:pt x="155325" y="1888"/>
                  <a:pt x="155197" y="2464"/>
                </a:cubicBezTo>
                <a:cubicBezTo>
                  <a:pt x="155133" y="2592"/>
                  <a:pt x="154973" y="4033"/>
                  <a:pt x="154845" y="4609"/>
                </a:cubicBezTo>
                <a:cubicBezTo>
                  <a:pt x="154813" y="4705"/>
                  <a:pt x="154813" y="4833"/>
                  <a:pt x="154781" y="4929"/>
                </a:cubicBezTo>
                <a:cubicBezTo>
                  <a:pt x="154717" y="5185"/>
                  <a:pt x="154685" y="5409"/>
                  <a:pt x="154621" y="5665"/>
                </a:cubicBezTo>
                <a:cubicBezTo>
                  <a:pt x="154557" y="5921"/>
                  <a:pt x="154493" y="6113"/>
                  <a:pt x="154461" y="6337"/>
                </a:cubicBezTo>
                <a:cubicBezTo>
                  <a:pt x="154397" y="6689"/>
                  <a:pt x="154301" y="7073"/>
                  <a:pt x="154237" y="7425"/>
                </a:cubicBezTo>
                <a:cubicBezTo>
                  <a:pt x="154109" y="8129"/>
                  <a:pt x="153981" y="8834"/>
                  <a:pt x="153789" y="9506"/>
                </a:cubicBezTo>
                <a:cubicBezTo>
                  <a:pt x="153565" y="10434"/>
                  <a:pt x="153309" y="11362"/>
                  <a:pt x="153085" y="12290"/>
                </a:cubicBezTo>
                <a:cubicBezTo>
                  <a:pt x="152957" y="12674"/>
                  <a:pt x="152861" y="13090"/>
                  <a:pt x="152733" y="13474"/>
                </a:cubicBezTo>
                <a:cubicBezTo>
                  <a:pt x="152733" y="13571"/>
                  <a:pt x="152701" y="13667"/>
                  <a:pt x="152669" y="13763"/>
                </a:cubicBezTo>
                <a:cubicBezTo>
                  <a:pt x="152605" y="14019"/>
                  <a:pt x="152509" y="14275"/>
                  <a:pt x="152477" y="14499"/>
                </a:cubicBezTo>
                <a:cubicBezTo>
                  <a:pt x="152381" y="15011"/>
                  <a:pt x="152285" y="15491"/>
                  <a:pt x="152157" y="15971"/>
                </a:cubicBezTo>
                <a:cubicBezTo>
                  <a:pt x="152029" y="16675"/>
                  <a:pt x="151901" y="17379"/>
                  <a:pt x="151741" y="18083"/>
                </a:cubicBezTo>
                <a:cubicBezTo>
                  <a:pt x="151421" y="19300"/>
                  <a:pt x="151261" y="20548"/>
                  <a:pt x="151229" y="21828"/>
                </a:cubicBezTo>
                <a:cubicBezTo>
                  <a:pt x="151229" y="22212"/>
                  <a:pt x="151229" y="22660"/>
                  <a:pt x="151261" y="23076"/>
                </a:cubicBezTo>
                <a:lnTo>
                  <a:pt x="151261" y="23588"/>
                </a:lnTo>
                <a:cubicBezTo>
                  <a:pt x="151261" y="23748"/>
                  <a:pt x="151357" y="23812"/>
                  <a:pt x="151421" y="23940"/>
                </a:cubicBezTo>
                <a:cubicBezTo>
                  <a:pt x="151581" y="24260"/>
                  <a:pt x="151741" y="24581"/>
                  <a:pt x="151933" y="24901"/>
                </a:cubicBezTo>
                <a:cubicBezTo>
                  <a:pt x="152029" y="25029"/>
                  <a:pt x="152189" y="25157"/>
                  <a:pt x="152349" y="25221"/>
                </a:cubicBezTo>
                <a:cubicBezTo>
                  <a:pt x="152861" y="25445"/>
                  <a:pt x="153405" y="25573"/>
                  <a:pt x="153981" y="25637"/>
                </a:cubicBezTo>
                <a:cubicBezTo>
                  <a:pt x="154525" y="25701"/>
                  <a:pt x="155101" y="25733"/>
                  <a:pt x="155645" y="25733"/>
                </a:cubicBezTo>
                <a:lnTo>
                  <a:pt x="155677" y="25733"/>
                </a:lnTo>
                <a:cubicBezTo>
                  <a:pt x="156286" y="25733"/>
                  <a:pt x="156926" y="25701"/>
                  <a:pt x="157534" y="25669"/>
                </a:cubicBezTo>
                <a:lnTo>
                  <a:pt x="158782" y="25637"/>
                </a:lnTo>
                <a:lnTo>
                  <a:pt x="158974" y="25637"/>
                </a:lnTo>
                <a:lnTo>
                  <a:pt x="159486" y="25573"/>
                </a:lnTo>
                <a:cubicBezTo>
                  <a:pt x="159902" y="25509"/>
                  <a:pt x="160286" y="25477"/>
                  <a:pt x="160702" y="25445"/>
                </a:cubicBezTo>
                <a:cubicBezTo>
                  <a:pt x="161599" y="25413"/>
                  <a:pt x="162495" y="25157"/>
                  <a:pt x="163263" y="24677"/>
                </a:cubicBezTo>
                <a:cubicBezTo>
                  <a:pt x="163871" y="24388"/>
                  <a:pt x="164287" y="23780"/>
                  <a:pt x="164351" y="23108"/>
                </a:cubicBezTo>
                <a:cubicBezTo>
                  <a:pt x="164415" y="22628"/>
                  <a:pt x="164159" y="22180"/>
                  <a:pt x="163711" y="21988"/>
                </a:cubicBezTo>
                <a:cubicBezTo>
                  <a:pt x="163519" y="21892"/>
                  <a:pt x="163327" y="21828"/>
                  <a:pt x="163135" y="21828"/>
                </a:cubicBezTo>
                <a:lnTo>
                  <a:pt x="163039" y="21828"/>
                </a:lnTo>
                <a:cubicBezTo>
                  <a:pt x="162239" y="21924"/>
                  <a:pt x="161503" y="21956"/>
                  <a:pt x="160798" y="21988"/>
                </a:cubicBezTo>
                <a:cubicBezTo>
                  <a:pt x="160286" y="21988"/>
                  <a:pt x="159774" y="22020"/>
                  <a:pt x="159294" y="22052"/>
                </a:cubicBezTo>
                <a:lnTo>
                  <a:pt x="159134" y="22052"/>
                </a:lnTo>
                <a:cubicBezTo>
                  <a:pt x="158846" y="22084"/>
                  <a:pt x="158526" y="22084"/>
                  <a:pt x="158238" y="22084"/>
                </a:cubicBezTo>
                <a:cubicBezTo>
                  <a:pt x="157502" y="22084"/>
                  <a:pt x="156766" y="22148"/>
                  <a:pt x="156061" y="22276"/>
                </a:cubicBezTo>
                <a:cubicBezTo>
                  <a:pt x="156061" y="22276"/>
                  <a:pt x="155851" y="22288"/>
                  <a:pt x="155661" y="22301"/>
                </a:cubicBezTo>
                <a:lnTo>
                  <a:pt x="155661" y="22301"/>
                </a:lnTo>
                <a:cubicBezTo>
                  <a:pt x="155628" y="22192"/>
                  <a:pt x="154813" y="21892"/>
                  <a:pt x="154813" y="21892"/>
                </a:cubicBezTo>
                <a:lnTo>
                  <a:pt x="154813" y="21860"/>
                </a:lnTo>
                <a:cubicBezTo>
                  <a:pt x="154813" y="21764"/>
                  <a:pt x="154813" y="21636"/>
                  <a:pt x="154813" y="21540"/>
                </a:cubicBezTo>
                <a:lnTo>
                  <a:pt x="155165" y="20100"/>
                </a:lnTo>
                <a:cubicBezTo>
                  <a:pt x="155325" y="19460"/>
                  <a:pt x="155485" y="18819"/>
                  <a:pt x="155645" y="18179"/>
                </a:cubicBezTo>
                <a:cubicBezTo>
                  <a:pt x="155773" y="17635"/>
                  <a:pt x="155869" y="17091"/>
                  <a:pt x="155997" y="16579"/>
                </a:cubicBezTo>
                <a:lnTo>
                  <a:pt x="156029" y="16387"/>
                </a:lnTo>
                <a:cubicBezTo>
                  <a:pt x="156061" y="16195"/>
                  <a:pt x="156094" y="15971"/>
                  <a:pt x="156126" y="15779"/>
                </a:cubicBezTo>
                <a:cubicBezTo>
                  <a:pt x="156190" y="15395"/>
                  <a:pt x="156286" y="14979"/>
                  <a:pt x="156414" y="14595"/>
                </a:cubicBezTo>
                <a:cubicBezTo>
                  <a:pt x="156574" y="13987"/>
                  <a:pt x="156702" y="13346"/>
                  <a:pt x="156830" y="12706"/>
                </a:cubicBezTo>
                <a:cubicBezTo>
                  <a:pt x="156894" y="12386"/>
                  <a:pt x="156990" y="12066"/>
                  <a:pt x="157054" y="11746"/>
                </a:cubicBezTo>
                <a:cubicBezTo>
                  <a:pt x="157182" y="11106"/>
                  <a:pt x="157342" y="10466"/>
                  <a:pt x="157438" y="9826"/>
                </a:cubicBezTo>
                <a:cubicBezTo>
                  <a:pt x="157598" y="9090"/>
                  <a:pt x="157758" y="8322"/>
                  <a:pt x="157950" y="7585"/>
                </a:cubicBezTo>
                <a:cubicBezTo>
                  <a:pt x="158078" y="6977"/>
                  <a:pt x="158174" y="6401"/>
                  <a:pt x="158270" y="5825"/>
                </a:cubicBezTo>
                <a:lnTo>
                  <a:pt x="158270" y="5665"/>
                </a:lnTo>
                <a:cubicBezTo>
                  <a:pt x="158302" y="5153"/>
                  <a:pt x="158366" y="4641"/>
                  <a:pt x="158494" y="4129"/>
                </a:cubicBezTo>
                <a:cubicBezTo>
                  <a:pt x="158654" y="3489"/>
                  <a:pt x="158718" y="2785"/>
                  <a:pt x="158686" y="2112"/>
                </a:cubicBezTo>
                <a:cubicBezTo>
                  <a:pt x="158622" y="1600"/>
                  <a:pt x="158430" y="1088"/>
                  <a:pt x="158142" y="672"/>
                </a:cubicBezTo>
                <a:cubicBezTo>
                  <a:pt x="158046" y="544"/>
                  <a:pt x="157886" y="416"/>
                  <a:pt x="157726" y="352"/>
                </a:cubicBezTo>
                <a:cubicBezTo>
                  <a:pt x="157726" y="352"/>
                  <a:pt x="157468" y="251"/>
                  <a:pt x="157135" y="251"/>
                </a:cubicBezTo>
                <a:close/>
                <a:moveTo>
                  <a:pt x="180177" y="1304"/>
                </a:moveTo>
                <a:cubicBezTo>
                  <a:pt x="180107" y="1304"/>
                  <a:pt x="180038" y="1307"/>
                  <a:pt x="179970" y="1312"/>
                </a:cubicBezTo>
                <a:cubicBezTo>
                  <a:pt x="179586" y="1312"/>
                  <a:pt x="179234" y="1312"/>
                  <a:pt x="178818" y="1376"/>
                </a:cubicBezTo>
                <a:cubicBezTo>
                  <a:pt x="178370" y="1408"/>
                  <a:pt x="177794" y="1440"/>
                  <a:pt x="177153" y="1440"/>
                </a:cubicBezTo>
                <a:cubicBezTo>
                  <a:pt x="176641" y="1504"/>
                  <a:pt x="173313" y="1568"/>
                  <a:pt x="172929" y="1568"/>
                </a:cubicBezTo>
                <a:lnTo>
                  <a:pt x="172897" y="1568"/>
                </a:lnTo>
                <a:cubicBezTo>
                  <a:pt x="172609" y="1568"/>
                  <a:pt x="172225" y="1664"/>
                  <a:pt x="171904" y="2336"/>
                </a:cubicBezTo>
                <a:cubicBezTo>
                  <a:pt x="171680" y="2881"/>
                  <a:pt x="170368" y="7681"/>
                  <a:pt x="170080" y="8834"/>
                </a:cubicBezTo>
                <a:cubicBezTo>
                  <a:pt x="169760" y="10306"/>
                  <a:pt x="169376" y="11842"/>
                  <a:pt x="168992" y="13378"/>
                </a:cubicBezTo>
                <a:cubicBezTo>
                  <a:pt x="168800" y="14115"/>
                  <a:pt x="168640" y="14883"/>
                  <a:pt x="168448" y="15875"/>
                </a:cubicBezTo>
                <a:cubicBezTo>
                  <a:pt x="168352" y="16515"/>
                  <a:pt x="168288" y="17155"/>
                  <a:pt x="168192" y="17763"/>
                </a:cubicBezTo>
                <a:cubicBezTo>
                  <a:pt x="168160" y="18051"/>
                  <a:pt x="168128" y="18339"/>
                  <a:pt x="168064" y="18659"/>
                </a:cubicBezTo>
                <a:cubicBezTo>
                  <a:pt x="168032" y="18947"/>
                  <a:pt x="167968" y="19300"/>
                  <a:pt x="167936" y="19620"/>
                </a:cubicBezTo>
                <a:cubicBezTo>
                  <a:pt x="167840" y="20292"/>
                  <a:pt x="167744" y="21028"/>
                  <a:pt x="167648" y="21732"/>
                </a:cubicBezTo>
                <a:cubicBezTo>
                  <a:pt x="167584" y="22212"/>
                  <a:pt x="167552" y="22724"/>
                  <a:pt x="167520" y="23204"/>
                </a:cubicBezTo>
                <a:lnTo>
                  <a:pt x="167520" y="23396"/>
                </a:lnTo>
                <a:cubicBezTo>
                  <a:pt x="167520" y="24324"/>
                  <a:pt x="167808" y="24965"/>
                  <a:pt x="168384" y="25317"/>
                </a:cubicBezTo>
                <a:cubicBezTo>
                  <a:pt x="168823" y="25580"/>
                  <a:pt x="169343" y="25737"/>
                  <a:pt x="169870" y="25737"/>
                </a:cubicBezTo>
                <a:cubicBezTo>
                  <a:pt x="169919" y="25737"/>
                  <a:pt x="169967" y="25735"/>
                  <a:pt x="170016" y="25733"/>
                </a:cubicBezTo>
                <a:lnTo>
                  <a:pt x="170048" y="25765"/>
                </a:lnTo>
                <a:cubicBezTo>
                  <a:pt x="170240" y="25765"/>
                  <a:pt x="170432" y="25765"/>
                  <a:pt x="170592" y="25733"/>
                </a:cubicBezTo>
                <a:cubicBezTo>
                  <a:pt x="171168" y="25701"/>
                  <a:pt x="171744" y="25669"/>
                  <a:pt x="172289" y="25637"/>
                </a:cubicBezTo>
                <a:cubicBezTo>
                  <a:pt x="172865" y="25637"/>
                  <a:pt x="173409" y="25605"/>
                  <a:pt x="173953" y="25573"/>
                </a:cubicBezTo>
                <a:cubicBezTo>
                  <a:pt x="174529" y="25541"/>
                  <a:pt x="175169" y="25541"/>
                  <a:pt x="175713" y="25541"/>
                </a:cubicBezTo>
                <a:lnTo>
                  <a:pt x="176897" y="25541"/>
                </a:lnTo>
                <a:cubicBezTo>
                  <a:pt x="177570" y="25477"/>
                  <a:pt x="177954" y="25189"/>
                  <a:pt x="178082" y="24677"/>
                </a:cubicBezTo>
                <a:cubicBezTo>
                  <a:pt x="178210" y="24196"/>
                  <a:pt x="178114" y="23684"/>
                  <a:pt x="177794" y="23300"/>
                </a:cubicBezTo>
                <a:cubicBezTo>
                  <a:pt x="177153" y="22948"/>
                  <a:pt x="176001" y="22884"/>
                  <a:pt x="175073" y="22884"/>
                </a:cubicBezTo>
                <a:cubicBezTo>
                  <a:pt x="174625" y="22884"/>
                  <a:pt x="174177" y="22884"/>
                  <a:pt x="173697" y="22916"/>
                </a:cubicBezTo>
                <a:cubicBezTo>
                  <a:pt x="173249" y="22948"/>
                  <a:pt x="172801" y="22948"/>
                  <a:pt x="172385" y="22948"/>
                </a:cubicBezTo>
                <a:cubicBezTo>
                  <a:pt x="171872" y="22948"/>
                  <a:pt x="171488" y="22948"/>
                  <a:pt x="171136" y="22884"/>
                </a:cubicBezTo>
                <a:lnTo>
                  <a:pt x="170720" y="22852"/>
                </a:lnTo>
                <a:lnTo>
                  <a:pt x="170688" y="22436"/>
                </a:lnTo>
                <a:cubicBezTo>
                  <a:pt x="170656" y="22116"/>
                  <a:pt x="171584" y="16003"/>
                  <a:pt x="171936" y="15459"/>
                </a:cubicBezTo>
                <a:lnTo>
                  <a:pt x="172065" y="15267"/>
                </a:lnTo>
                <a:lnTo>
                  <a:pt x="175969" y="15267"/>
                </a:lnTo>
                <a:cubicBezTo>
                  <a:pt x="176321" y="15267"/>
                  <a:pt x="176673" y="15267"/>
                  <a:pt x="177025" y="15235"/>
                </a:cubicBezTo>
                <a:lnTo>
                  <a:pt x="177089" y="15235"/>
                </a:lnTo>
                <a:cubicBezTo>
                  <a:pt x="177634" y="15235"/>
                  <a:pt x="178178" y="14947"/>
                  <a:pt x="178498" y="14467"/>
                </a:cubicBezTo>
                <a:cubicBezTo>
                  <a:pt x="178786" y="14019"/>
                  <a:pt x="178850" y="13474"/>
                  <a:pt x="178658" y="12962"/>
                </a:cubicBezTo>
                <a:cubicBezTo>
                  <a:pt x="178434" y="12386"/>
                  <a:pt x="177858" y="12322"/>
                  <a:pt x="177314" y="12290"/>
                </a:cubicBezTo>
                <a:lnTo>
                  <a:pt x="177089" y="12290"/>
                </a:lnTo>
                <a:cubicBezTo>
                  <a:pt x="176417" y="12226"/>
                  <a:pt x="175713" y="12194"/>
                  <a:pt x="175041" y="12194"/>
                </a:cubicBezTo>
                <a:lnTo>
                  <a:pt x="173153" y="12194"/>
                </a:lnTo>
                <a:cubicBezTo>
                  <a:pt x="173121" y="12210"/>
                  <a:pt x="173081" y="12218"/>
                  <a:pt x="173041" y="12218"/>
                </a:cubicBezTo>
                <a:cubicBezTo>
                  <a:pt x="173001" y="12218"/>
                  <a:pt x="172961" y="12210"/>
                  <a:pt x="172929" y="12194"/>
                </a:cubicBezTo>
                <a:lnTo>
                  <a:pt x="172449" y="12130"/>
                </a:lnTo>
                <a:lnTo>
                  <a:pt x="172513" y="11650"/>
                </a:lnTo>
                <a:cubicBezTo>
                  <a:pt x="172641" y="10818"/>
                  <a:pt x="173985" y="5953"/>
                  <a:pt x="174369" y="5185"/>
                </a:cubicBezTo>
                <a:lnTo>
                  <a:pt x="174465" y="4929"/>
                </a:lnTo>
                <a:lnTo>
                  <a:pt x="174753" y="4897"/>
                </a:lnTo>
                <a:cubicBezTo>
                  <a:pt x="175041" y="4865"/>
                  <a:pt x="175905" y="4833"/>
                  <a:pt x="176929" y="4801"/>
                </a:cubicBezTo>
                <a:cubicBezTo>
                  <a:pt x="178338" y="4737"/>
                  <a:pt x="180450" y="4609"/>
                  <a:pt x="180834" y="4545"/>
                </a:cubicBezTo>
                <a:cubicBezTo>
                  <a:pt x="181346" y="4385"/>
                  <a:pt x="181762" y="4033"/>
                  <a:pt x="181954" y="3553"/>
                </a:cubicBezTo>
                <a:cubicBezTo>
                  <a:pt x="182050" y="3361"/>
                  <a:pt x="182082" y="3137"/>
                  <a:pt x="182082" y="2945"/>
                </a:cubicBezTo>
                <a:cubicBezTo>
                  <a:pt x="182018" y="2624"/>
                  <a:pt x="181922" y="2336"/>
                  <a:pt x="181794" y="2048"/>
                </a:cubicBezTo>
                <a:cubicBezTo>
                  <a:pt x="181666" y="1760"/>
                  <a:pt x="181442" y="1536"/>
                  <a:pt x="181186" y="1440"/>
                </a:cubicBezTo>
                <a:cubicBezTo>
                  <a:pt x="180844" y="1361"/>
                  <a:pt x="180501" y="1304"/>
                  <a:pt x="180177" y="1304"/>
                </a:cubicBezTo>
                <a:close/>
                <a:moveTo>
                  <a:pt x="266401" y="861"/>
                </a:moveTo>
                <a:cubicBezTo>
                  <a:pt x="265629" y="861"/>
                  <a:pt x="265322" y="1743"/>
                  <a:pt x="265074" y="2176"/>
                </a:cubicBezTo>
                <a:cubicBezTo>
                  <a:pt x="264850" y="2624"/>
                  <a:pt x="264690" y="3105"/>
                  <a:pt x="264562" y="3617"/>
                </a:cubicBezTo>
                <a:lnTo>
                  <a:pt x="264530" y="3777"/>
                </a:lnTo>
                <a:cubicBezTo>
                  <a:pt x="264338" y="4481"/>
                  <a:pt x="264210" y="4705"/>
                  <a:pt x="264018" y="5409"/>
                </a:cubicBezTo>
                <a:lnTo>
                  <a:pt x="263730" y="6561"/>
                </a:lnTo>
                <a:cubicBezTo>
                  <a:pt x="263538" y="7361"/>
                  <a:pt x="261169" y="17987"/>
                  <a:pt x="261169" y="17987"/>
                </a:cubicBezTo>
                <a:cubicBezTo>
                  <a:pt x="261169" y="17987"/>
                  <a:pt x="260113" y="14211"/>
                  <a:pt x="259985" y="13827"/>
                </a:cubicBezTo>
                <a:cubicBezTo>
                  <a:pt x="259697" y="13090"/>
                  <a:pt x="259409" y="12322"/>
                  <a:pt x="259217" y="11554"/>
                </a:cubicBezTo>
                <a:lnTo>
                  <a:pt x="259217" y="11522"/>
                </a:lnTo>
                <a:cubicBezTo>
                  <a:pt x="259089" y="10978"/>
                  <a:pt x="258961" y="10498"/>
                  <a:pt x="258801" y="9986"/>
                </a:cubicBezTo>
                <a:cubicBezTo>
                  <a:pt x="258673" y="9570"/>
                  <a:pt x="258577" y="9186"/>
                  <a:pt x="258481" y="8802"/>
                </a:cubicBezTo>
                <a:lnTo>
                  <a:pt x="258289" y="8129"/>
                </a:lnTo>
                <a:lnTo>
                  <a:pt x="257777" y="6273"/>
                </a:lnTo>
                <a:lnTo>
                  <a:pt x="257585" y="5505"/>
                </a:lnTo>
                <a:cubicBezTo>
                  <a:pt x="257521" y="5313"/>
                  <a:pt x="257489" y="5057"/>
                  <a:pt x="257425" y="4769"/>
                </a:cubicBezTo>
                <a:cubicBezTo>
                  <a:pt x="257201" y="3681"/>
                  <a:pt x="256881" y="1856"/>
                  <a:pt x="255824" y="1760"/>
                </a:cubicBezTo>
                <a:lnTo>
                  <a:pt x="255568" y="1760"/>
                </a:lnTo>
                <a:cubicBezTo>
                  <a:pt x="255280" y="1760"/>
                  <a:pt x="255024" y="1920"/>
                  <a:pt x="254896" y="2144"/>
                </a:cubicBezTo>
                <a:cubicBezTo>
                  <a:pt x="254512" y="2656"/>
                  <a:pt x="254224" y="3233"/>
                  <a:pt x="254032" y="3841"/>
                </a:cubicBezTo>
                <a:cubicBezTo>
                  <a:pt x="253808" y="4545"/>
                  <a:pt x="253264" y="7041"/>
                  <a:pt x="252880" y="8706"/>
                </a:cubicBezTo>
                <a:cubicBezTo>
                  <a:pt x="252752" y="9378"/>
                  <a:pt x="252624" y="9922"/>
                  <a:pt x="252560" y="10210"/>
                </a:cubicBezTo>
                <a:cubicBezTo>
                  <a:pt x="252304" y="11266"/>
                  <a:pt x="251023" y="17955"/>
                  <a:pt x="250959" y="18467"/>
                </a:cubicBezTo>
                <a:cubicBezTo>
                  <a:pt x="250895" y="18851"/>
                  <a:pt x="250735" y="20164"/>
                  <a:pt x="250575" y="21220"/>
                </a:cubicBezTo>
                <a:cubicBezTo>
                  <a:pt x="250479" y="21956"/>
                  <a:pt x="250415" y="22628"/>
                  <a:pt x="250351" y="22884"/>
                </a:cubicBezTo>
                <a:cubicBezTo>
                  <a:pt x="250255" y="24036"/>
                  <a:pt x="250447" y="24901"/>
                  <a:pt x="250895" y="25381"/>
                </a:cubicBezTo>
                <a:cubicBezTo>
                  <a:pt x="251222" y="25707"/>
                  <a:pt x="251686" y="25896"/>
                  <a:pt x="252161" y="25896"/>
                </a:cubicBezTo>
                <a:cubicBezTo>
                  <a:pt x="252198" y="25896"/>
                  <a:pt x="252235" y="25895"/>
                  <a:pt x="252272" y="25893"/>
                </a:cubicBezTo>
                <a:lnTo>
                  <a:pt x="252272" y="25893"/>
                </a:lnTo>
                <a:lnTo>
                  <a:pt x="252240" y="25925"/>
                </a:lnTo>
                <a:cubicBezTo>
                  <a:pt x="252400" y="25925"/>
                  <a:pt x="252528" y="25925"/>
                  <a:pt x="252656" y="25893"/>
                </a:cubicBezTo>
                <a:cubicBezTo>
                  <a:pt x="252720" y="25861"/>
                  <a:pt x="252784" y="25829"/>
                  <a:pt x="252848" y="25829"/>
                </a:cubicBezTo>
                <a:cubicBezTo>
                  <a:pt x="253104" y="25733"/>
                  <a:pt x="253424" y="25605"/>
                  <a:pt x="253744" y="24453"/>
                </a:cubicBezTo>
                <a:cubicBezTo>
                  <a:pt x="254032" y="23204"/>
                  <a:pt x="254224" y="21956"/>
                  <a:pt x="254320" y="20708"/>
                </a:cubicBezTo>
                <a:lnTo>
                  <a:pt x="254480" y="19684"/>
                </a:lnTo>
                <a:cubicBezTo>
                  <a:pt x="254608" y="19076"/>
                  <a:pt x="254704" y="18403"/>
                  <a:pt x="254832" y="17763"/>
                </a:cubicBezTo>
                <a:cubicBezTo>
                  <a:pt x="254896" y="17251"/>
                  <a:pt x="254960" y="16707"/>
                  <a:pt x="255056" y="16163"/>
                </a:cubicBezTo>
                <a:cubicBezTo>
                  <a:pt x="255088" y="15843"/>
                  <a:pt x="255120" y="15523"/>
                  <a:pt x="255184" y="15203"/>
                </a:cubicBezTo>
                <a:cubicBezTo>
                  <a:pt x="255504" y="13571"/>
                  <a:pt x="255760" y="10850"/>
                  <a:pt x="255760" y="10850"/>
                </a:cubicBezTo>
                <a:cubicBezTo>
                  <a:pt x="255760" y="10850"/>
                  <a:pt x="257361" y="16963"/>
                  <a:pt x="257553" y="17507"/>
                </a:cubicBezTo>
                <a:cubicBezTo>
                  <a:pt x="257745" y="18051"/>
                  <a:pt x="257969" y="18563"/>
                  <a:pt x="258129" y="19108"/>
                </a:cubicBezTo>
                <a:cubicBezTo>
                  <a:pt x="258225" y="19364"/>
                  <a:pt x="258321" y="19588"/>
                  <a:pt x="258385" y="19844"/>
                </a:cubicBezTo>
                <a:cubicBezTo>
                  <a:pt x="258513" y="20196"/>
                  <a:pt x="258609" y="20516"/>
                  <a:pt x="258737" y="20836"/>
                </a:cubicBezTo>
                <a:cubicBezTo>
                  <a:pt x="259089" y="21796"/>
                  <a:pt x="259409" y="22788"/>
                  <a:pt x="259665" y="23780"/>
                </a:cubicBezTo>
                <a:cubicBezTo>
                  <a:pt x="259985" y="24773"/>
                  <a:pt x="260529" y="25253"/>
                  <a:pt x="261361" y="25253"/>
                </a:cubicBezTo>
                <a:cubicBezTo>
                  <a:pt x="261489" y="25253"/>
                  <a:pt x="261585" y="25221"/>
                  <a:pt x="261681" y="25221"/>
                </a:cubicBezTo>
                <a:cubicBezTo>
                  <a:pt x="261874" y="25157"/>
                  <a:pt x="262034" y="25029"/>
                  <a:pt x="262162" y="24869"/>
                </a:cubicBezTo>
                <a:cubicBezTo>
                  <a:pt x="262482" y="24517"/>
                  <a:pt x="262706" y="24132"/>
                  <a:pt x="262898" y="23716"/>
                </a:cubicBezTo>
                <a:lnTo>
                  <a:pt x="262994" y="23396"/>
                </a:lnTo>
                <a:cubicBezTo>
                  <a:pt x="263314" y="22660"/>
                  <a:pt x="263570" y="21924"/>
                  <a:pt x="263730" y="21124"/>
                </a:cubicBezTo>
                <a:cubicBezTo>
                  <a:pt x="263794" y="20804"/>
                  <a:pt x="263858" y="20484"/>
                  <a:pt x="263922" y="20164"/>
                </a:cubicBezTo>
                <a:cubicBezTo>
                  <a:pt x="263986" y="19876"/>
                  <a:pt x="264050" y="19652"/>
                  <a:pt x="264082" y="19364"/>
                </a:cubicBezTo>
                <a:cubicBezTo>
                  <a:pt x="264178" y="18979"/>
                  <a:pt x="264242" y="18563"/>
                  <a:pt x="264338" y="18179"/>
                </a:cubicBezTo>
                <a:cubicBezTo>
                  <a:pt x="264562" y="17187"/>
                  <a:pt x="264722" y="16195"/>
                  <a:pt x="264818" y="15203"/>
                </a:cubicBezTo>
                <a:cubicBezTo>
                  <a:pt x="264850" y="15107"/>
                  <a:pt x="264850" y="15011"/>
                  <a:pt x="264882" y="14915"/>
                </a:cubicBezTo>
                <a:lnTo>
                  <a:pt x="264882" y="14883"/>
                </a:lnTo>
                <a:cubicBezTo>
                  <a:pt x="264946" y="14627"/>
                  <a:pt x="264978" y="14371"/>
                  <a:pt x="265042" y="14083"/>
                </a:cubicBezTo>
                <a:cubicBezTo>
                  <a:pt x="265170" y="13442"/>
                  <a:pt x="265298" y="12802"/>
                  <a:pt x="265426" y="12162"/>
                </a:cubicBezTo>
                <a:cubicBezTo>
                  <a:pt x="265586" y="11522"/>
                  <a:pt x="265714" y="10946"/>
                  <a:pt x="265874" y="10402"/>
                </a:cubicBezTo>
                <a:cubicBezTo>
                  <a:pt x="265970" y="9986"/>
                  <a:pt x="266098" y="9570"/>
                  <a:pt x="266194" y="9154"/>
                </a:cubicBezTo>
                <a:cubicBezTo>
                  <a:pt x="266322" y="8610"/>
                  <a:pt x="266418" y="8129"/>
                  <a:pt x="266514" y="7617"/>
                </a:cubicBezTo>
                <a:cubicBezTo>
                  <a:pt x="266578" y="7393"/>
                  <a:pt x="266610" y="7169"/>
                  <a:pt x="266642" y="6945"/>
                </a:cubicBezTo>
                <a:cubicBezTo>
                  <a:pt x="266802" y="6145"/>
                  <a:pt x="266930" y="5825"/>
                  <a:pt x="267122" y="4993"/>
                </a:cubicBezTo>
                <a:cubicBezTo>
                  <a:pt x="267187" y="4833"/>
                  <a:pt x="267251" y="4417"/>
                  <a:pt x="267283" y="4257"/>
                </a:cubicBezTo>
                <a:cubicBezTo>
                  <a:pt x="267379" y="3617"/>
                  <a:pt x="267411" y="2945"/>
                  <a:pt x="267411" y="2272"/>
                </a:cubicBezTo>
                <a:cubicBezTo>
                  <a:pt x="267379" y="1472"/>
                  <a:pt x="267090" y="864"/>
                  <a:pt x="266482" y="864"/>
                </a:cubicBezTo>
                <a:cubicBezTo>
                  <a:pt x="266455" y="862"/>
                  <a:pt x="266428" y="861"/>
                  <a:pt x="266401" y="861"/>
                </a:cubicBezTo>
                <a:close/>
                <a:moveTo>
                  <a:pt x="209768" y="1376"/>
                </a:moveTo>
                <a:cubicBezTo>
                  <a:pt x="206791" y="1376"/>
                  <a:pt x="205607" y="2176"/>
                  <a:pt x="205127" y="2656"/>
                </a:cubicBezTo>
                <a:cubicBezTo>
                  <a:pt x="204775" y="3297"/>
                  <a:pt x="203494" y="9314"/>
                  <a:pt x="203334" y="10114"/>
                </a:cubicBezTo>
                <a:lnTo>
                  <a:pt x="203078" y="11618"/>
                </a:lnTo>
                <a:lnTo>
                  <a:pt x="202694" y="13891"/>
                </a:lnTo>
                <a:lnTo>
                  <a:pt x="202694" y="13987"/>
                </a:lnTo>
                <a:cubicBezTo>
                  <a:pt x="202598" y="14531"/>
                  <a:pt x="202502" y="15075"/>
                  <a:pt x="202438" y="15587"/>
                </a:cubicBezTo>
                <a:cubicBezTo>
                  <a:pt x="202406" y="15843"/>
                  <a:pt x="202374" y="16067"/>
                  <a:pt x="202342" y="16323"/>
                </a:cubicBezTo>
                <a:cubicBezTo>
                  <a:pt x="202310" y="16611"/>
                  <a:pt x="202310" y="16963"/>
                  <a:pt x="202246" y="17283"/>
                </a:cubicBezTo>
                <a:cubicBezTo>
                  <a:pt x="202182" y="17763"/>
                  <a:pt x="202086" y="18243"/>
                  <a:pt x="202022" y="18691"/>
                </a:cubicBezTo>
                <a:cubicBezTo>
                  <a:pt x="201926" y="19076"/>
                  <a:pt x="201862" y="19428"/>
                  <a:pt x="201830" y="19812"/>
                </a:cubicBezTo>
                <a:cubicBezTo>
                  <a:pt x="201670" y="20772"/>
                  <a:pt x="201510" y="21828"/>
                  <a:pt x="201382" y="22788"/>
                </a:cubicBezTo>
                <a:cubicBezTo>
                  <a:pt x="201286" y="23396"/>
                  <a:pt x="201350" y="24004"/>
                  <a:pt x="201606" y="24581"/>
                </a:cubicBezTo>
                <a:cubicBezTo>
                  <a:pt x="201766" y="24901"/>
                  <a:pt x="202022" y="25189"/>
                  <a:pt x="202374" y="25349"/>
                </a:cubicBezTo>
                <a:cubicBezTo>
                  <a:pt x="202438" y="25381"/>
                  <a:pt x="202502" y="25413"/>
                  <a:pt x="202598" y="25413"/>
                </a:cubicBezTo>
                <a:cubicBezTo>
                  <a:pt x="202684" y="25429"/>
                  <a:pt x="202771" y="25437"/>
                  <a:pt x="202856" y="25437"/>
                </a:cubicBezTo>
                <a:cubicBezTo>
                  <a:pt x="203276" y="25437"/>
                  <a:pt x="203671" y="25241"/>
                  <a:pt x="203911" y="24869"/>
                </a:cubicBezTo>
                <a:cubicBezTo>
                  <a:pt x="204071" y="24549"/>
                  <a:pt x="204231" y="24260"/>
                  <a:pt x="204359" y="23940"/>
                </a:cubicBezTo>
                <a:cubicBezTo>
                  <a:pt x="204647" y="23108"/>
                  <a:pt x="204871" y="22276"/>
                  <a:pt x="205031" y="21412"/>
                </a:cubicBezTo>
                <a:lnTo>
                  <a:pt x="205095" y="21028"/>
                </a:lnTo>
                <a:cubicBezTo>
                  <a:pt x="205255" y="20324"/>
                  <a:pt x="205383" y="19588"/>
                  <a:pt x="205511" y="18883"/>
                </a:cubicBezTo>
                <a:cubicBezTo>
                  <a:pt x="205575" y="18435"/>
                  <a:pt x="205671" y="17955"/>
                  <a:pt x="205767" y="17475"/>
                </a:cubicBezTo>
                <a:cubicBezTo>
                  <a:pt x="205767" y="17411"/>
                  <a:pt x="205767" y="17315"/>
                  <a:pt x="205799" y="17219"/>
                </a:cubicBezTo>
                <a:cubicBezTo>
                  <a:pt x="205863" y="16835"/>
                  <a:pt x="205959" y="16419"/>
                  <a:pt x="206119" y="16035"/>
                </a:cubicBezTo>
                <a:lnTo>
                  <a:pt x="206151" y="15939"/>
                </a:lnTo>
                <a:cubicBezTo>
                  <a:pt x="206183" y="15811"/>
                  <a:pt x="206311" y="15747"/>
                  <a:pt x="206471" y="15747"/>
                </a:cubicBezTo>
                <a:lnTo>
                  <a:pt x="206567" y="15747"/>
                </a:lnTo>
                <a:cubicBezTo>
                  <a:pt x="207815" y="15747"/>
                  <a:pt x="209064" y="15619"/>
                  <a:pt x="210312" y="15395"/>
                </a:cubicBezTo>
                <a:cubicBezTo>
                  <a:pt x="210325" y="15391"/>
                  <a:pt x="210337" y="15389"/>
                  <a:pt x="210350" y="15389"/>
                </a:cubicBezTo>
                <a:cubicBezTo>
                  <a:pt x="210432" y="15389"/>
                  <a:pt x="210504" y="15472"/>
                  <a:pt x="210504" y="15555"/>
                </a:cubicBezTo>
                <a:cubicBezTo>
                  <a:pt x="210504" y="15555"/>
                  <a:pt x="210696" y="16195"/>
                  <a:pt x="210760" y="16323"/>
                </a:cubicBezTo>
                <a:lnTo>
                  <a:pt x="211272" y="17603"/>
                </a:lnTo>
                <a:lnTo>
                  <a:pt x="211816" y="18851"/>
                </a:lnTo>
                <a:lnTo>
                  <a:pt x="212168" y="19684"/>
                </a:lnTo>
                <a:cubicBezTo>
                  <a:pt x="212328" y="20036"/>
                  <a:pt x="212488" y="20388"/>
                  <a:pt x="212648" y="20740"/>
                </a:cubicBezTo>
                <a:cubicBezTo>
                  <a:pt x="212808" y="21124"/>
                  <a:pt x="212936" y="21380"/>
                  <a:pt x="213064" y="21700"/>
                </a:cubicBezTo>
                <a:cubicBezTo>
                  <a:pt x="213224" y="22116"/>
                  <a:pt x="213384" y="22500"/>
                  <a:pt x="213544" y="22916"/>
                </a:cubicBezTo>
                <a:cubicBezTo>
                  <a:pt x="213960" y="23844"/>
                  <a:pt x="214505" y="24741"/>
                  <a:pt x="215145" y="25509"/>
                </a:cubicBezTo>
                <a:cubicBezTo>
                  <a:pt x="215401" y="25829"/>
                  <a:pt x="215753" y="26021"/>
                  <a:pt x="216169" y="26021"/>
                </a:cubicBezTo>
                <a:cubicBezTo>
                  <a:pt x="216425" y="25989"/>
                  <a:pt x="216713" y="25925"/>
                  <a:pt x="216969" y="25829"/>
                </a:cubicBezTo>
                <a:cubicBezTo>
                  <a:pt x="217289" y="25701"/>
                  <a:pt x="217353" y="25509"/>
                  <a:pt x="217353" y="25413"/>
                </a:cubicBezTo>
                <a:cubicBezTo>
                  <a:pt x="217417" y="25221"/>
                  <a:pt x="217417" y="25029"/>
                  <a:pt x="217417" y="24837"/>
                </a:cubicBezTo>
                <a:cubicBezTo>
                  <a:pt x="217417" y="24677"/>
                  <a:pt x="217385" y="24517"/>
                  <a:pt x="217353" y="24356"/>
                </a:cubicBezTo>
                <a:cubicBezTo>
                  <a:pt x="217353" y="24228"/>
                  <a:pt x="217321" y="24100"/>
                  <a:pt x="217321" y="24004"/>
                </a:cubicBezTo>
                <a:cubicBezTo>
                  <a:pt x="217225" y="23236"/>
                  <a:pt x="217001" y="22468"/>
                  <a:pt x="216681" y="21764"/>
                </a:cubicBezTo>
                <a:cubicBezTo>
                  <a:pt x="216105" y="20484"/>
                  <a:pt x="215465" y="19204"/>
                  <a:pt x="214857" y="17891"/>
                </a:cubicBezTo>
                <a:cubicBezTo>
                  <a:pt x="214601" y="17379"/>
                  <a:pt x="214345" y="16835"/>
                  <a:pt x="214088" y="16323"/>
                </a:cubicBezTo>
                <a:cubicBezTo>
                  <a:pt x="213896" y="15907"/>
                  <a:pt x="213704" y="15523"/>
                  <a:pt x="213512" y="15107"/>
                </a:cubicBezTo>
                <a:cubicBezTo>
                  <a:pt x="213480" y="15107"/>
                  <a:pt x="213480" y="15075"/>
                  <a:pt x="213480" y="15043"/>
                </a:cubicBezTo>
                <a:cubicBezTo>
                  <a:pt x="213320" y="14819"/>
                  <a:pt x="213256" y="14531"/>
                  <a:pt x="213352" y="14243"/>
                </a:cubicBezTo>
                <a:lnTo>
                  <a:pt x="213384" y="14147"/>
                </a:lnTo>
                <a:lnTo>
                  <a:pt x="213544" y="13955"/>
                </a:lnTo>
                <a:lnTo>
                  <a:pt x="213704" y="13795"/>
                </a:lnTo>
                <a:cubicBezTo>
                  <a:pt x="213800" y="13699"/>
                  <a:pt x="213864" y="13603"/>
                  <a:pt x="213960" y="13538"/>
                </a:cubicBezTo>
                <a:cubicBezTo>
                  <a:pt x="214120" y="13378"/>
                  <a:pt x="214281" y="13186"/>
                  <a:pt x="214441" y="12994"/>
                </a:cubicBezTo>
                <a:cubicBezTo>
                  <a:pt x="215177" y="11938"/>
                  <a:pt x="215753" y="10754"/>
                  <a:pt x="216073" y="9474"/>
                </a:cubicBezTo>
                <a:cubicBezTo>
                  <a:pt x="216105" y="9378"/>
                  <a:pt x="216105" y="9250"/>
                  <a:pt x="216105" y="9154"/>
                </a:cubicBezTo>
                <a:lnTo>
                  <a:pt x="216137" y="8962"/>
                </a:lnTo>
                <a:cubicBezTo>
                  <a:pt x="216169" y="8738"/>
                  <a:pt x="216201" y="8514"/>
                  <a:pt x="216201" y="8290"/>
                </a:cubicBezTo>
                <a:cubicBezTo>
                  <a:pt x="216201" y="8097"/>
                  <a:pt x="216233" y="7809"/>
                  <a:pt x="216265" y="7649"/>
                </a:cubicBezTo>
                <a:cubicBezTo>
                  <a:pt x="216329" y="7297"/>
                  <a:pt x="216329" y="6913"/>
                  <a:pt x="216233" y="6561"/>
                </a:cubicBezTo>
                <a:cubicBezTo>
                  <a:pt x="215977" y="5249"/>
                  <a:pt x="215369" y="4001"/>
                  <a:pt x="214505" y="2945"/>
                </a:cubicBezTo>
                <a:lnTo>
                  <a:pt x="214409" y="2849"/>
                </a:lnTo>
                <a:cubicBezTo>
                  <a:pt x="213992" y="2368"/>
                  <a:pt x="213544" y="1856"/>
                  <a:pt x="212040" y="1504"/>
                </a:cubicBezTo>
                <a:cubicBezTo>
                  <a:pt x="211304" y="1440"/>
                  <a:pt x="210536" y="1376"/>
                  <a:pt x="209768" y="1376"/>
                </a:cubicBezTo>
                <a:close/>
                <a:moveTo>
                  <a:pt x="194533" y="1344"/>
                </a:moveTo>
                <a:cubicBezTo>
                  <a:pt x="194405" y="1344"/>
                  <a:pt x="194277" y="1376"/>
                  <a:pt x="194181" y="1408"/>
                </a:cubicBezTo>
                <a:cubicBezTo>
                  <a:pt x="194021" y="1440"/>
                  <a:pt x="193861" y="1504"/>
                  <a:pt x="193733" y="1536"/>
                </a:cubicBezTo>
                <a:cubicBezTo>
                  <a:pt x="193541" y="1600"/>
                  <a:pt x="193317" y="1664"/>
                  <a:pt x="193125" y="1728"/>
                </a:cubicBezTo>
                <a:cubicBezTo>
                  <a:pt x="192836" y="1856"/>
                  <a:pt x="192548" y="2016"/>
                  <a:pt x="192292" y="2240"/>
                </a:cubicBezTo>
                <a:cubicBezTo>
                  <a:pt x="191940" y="2528"/>
                  <a:pt x="191620" y="2849"/>
                  <a:pt x="191300" y="3201"/>
                </a:cubicBezTo>
                <a:cubicBezTo>
                  <a:pt x="191140" y="3361"/>
                  <a:pt x="190980" y="3585"/>
                  <a:pt x="190884" y="3809"/>
                </a:cubicBezTo>
                <a:cubicBezTo>
                  <a:pt x="190820" y="3969"/>
                  <a:pt x="190756" y="4097"/>
                  <a:pt x="190660" y="4225"/>
                </a:cubicBezTo>
                <a:lnTo>
                  <a:pt x="190596" y="4321"/>
                </a:lnTo>
                <a:cubicBezTo>
                  <a:pt x="190052" y="5121"/>
                  <a:pt x="189604" y="5985"/>
                  <a:pt x="189316" y="6913"/>
                </a:cubicBezTo>
                <a:cubicBezTo>
                  <a:pt x="189252" y="7169"/>
                  <a:pt x="189156" y="7457"/>
                  <a:pt x="189028" y="7713"/>
                </a:cubicBezTo>
                <a:cubicBezTo>
                  <a:pt x="188868" y="7969"/>
                  <a:pt x="188740" y="8226"/>
                  <a:pt x="188612" y="8514"/>
                </a:cubicBezTo>
                <a:lnTo>
                  <a:pt x="188548" y="8706"/>
                </a:lnTo>
                <a:cubicBezTo>
                  <a:pt x="188068" y="9698"/>
                  <a:pt x="187683" y="10626"/>
                  <a:pt x="187331" y="11554"/>
                </a:cubicBezTo>
                <a:cubicBezTo>
                  <a:pt x="187203" y="11906"/>
                  <a:pt x="187043" y="12226"/>
                  <a:pt x="186947" y="12546"/>
                </a:cubicBezTo>
                <a:cubicBezTo>
                  <a:pt x="186723" y="12994"/>
                  <a:pt x="186531" y="13474"/>
                  <a:pt x="186339" y="13987"/>
                </a:cubicBezTo>
                <a:cubicBezTo>
                  <a:pt x="186243" y="14339"/>
                  <a:pt x="186115" y="14755"/>
                  <a:pt x="185955" y="15171"/>
                </a:cubicBezTo>
                <a:cubicBezTo>
                  <a:pt x="185699" y="15843"/>
                  <a:pt x="185443" y="16483"/>
                  <a:pt x="185187" y="17155"/>
                </a:cubicBezTo>
                <a:lnTo>
                  <a:pt x="184899" y="17859"/>
                </a:lnTo>
                <a:cubicBezTo>
                  <a:pt x="184707" y="18403"/>
                  <a:pt x="184483" y="18979"/>
                  <a:pt x="184227" y="19524"/>
                </a:cubicBezTo>
                <a:cubicBezTo>
                  <a:pt x="183619" y="20964"/>
                  <a:pt x="183107" y="22436"/>
                  <a:pt x="182723" y="23940"/>
                </a:cubicBezTo>
                <a:cubicBezTo>
                  <a:pt x="182627" y="24292"/>
                  <a:pt x="182595" y="24645"/>
                  <a:pt x="182595" y="24997"/>
                </a:cubicBezTo>
                <a:cubicBezTo>
                  <a:pt x="182595" y="25445"/>
                  <a:pt x="182691" y="25573"/>
                  <a:pt x="182883" y="25669"/>
                </a:cubicBezTo>
                <a:cubicBezTo>
                  <a:pt x="182979" y="25733"/>
                  <a:pt x="183075" y="25797"/>
                  <a:pt x="183171" y="25893"/>
                </a:cubicBezTo>
                <a:cubicBezTo>
                  <a:pt x="183267" y="26021"/>
                  <a:pt x="183427" y="26085"/>
                  <a:pt x="183587" y="26085"/>
                </a:cubicBezTo>
                <a:lnTo>
                  <a:pt x="183555" y="26021"/>
                </a:lnTo>
                <a:cubicBezTo>
                  <a:pt x="183651" y="25989"/>
                  <a:pt x="183747" y="25989"/>
                  <a:pt x="183811" y="25989"/>
                </a:cubicBezTo>
                <a:cubicBezTo>
                  <a:pt x="184003" y="25957"/>
                  <a:pt x="184195" y="25893"/>
                  <a:pt x="184323" y="25765"/>
                </a:cubicBezTo>
                <a:cubicBezTo>
                  <a:pt x="184643" y="25509"/>
                  <a:pt x="184931" y="25189"/>
                  <a:pt x="185123" y="24837"/>
                </a:cubicBezTo>
                <a:cubicBezTo>
                  <a:pt x="185571" y="24068"/>
                  <a:pt x="185987" y="23268"/>
                  <a:pt x="186339" y="22468"/>
                </a:cubicBezTo>
                <a:cubicBezTo>
                  <a:pt x="186435" y="22244"/>
                  <a:pt x="186531" y="22020"/>
                  <a:pt x="186627" y="21796"/>
                </a:cubicBezTo>
                <a:cubicBezTo>
                  <a:pt x="186915" y="21156"/>
                  <a:pt x="187203" y="20484"/>
                  <a:pt x="187491" y="19812"/>
                </a:cubicBezTo>
                <a:cubicBezTo>
                  <a:pt x="187587" y="19492"/>
                  <a:pt x="187715" y="19172"/>
                  <a:pt x="187876" y="18851"/>
                </a:cubicBezTo>
                <a:lnTo>
                  <a:pt x="188004" y="18595"/>
                </a:lnTo>
                <a:lnTo>
                  <a:pt x="189220" y="18595"/>
                </a:lnTo>
                <a:cubicBezTo>
                  <a:pt x="190020" y="18627"/>
                  <a:pt x="190820" y="18659"/>
                  <a:pt x="191620" y="18659"/>
                </a:cubicBezTo>
                <a:cubicBezTo>
                  <a:pt x="191908" y="18659"/>
                  <a:pt x="192196" y="18659"/>
                  <a:pt x="192452" y="18627"/>
                </a:cubicBezTo>
                <a:lnTo>
                  <a:pt x="192580" y="18627"/>
                </a:lnTo>
                <a:cubicBezTo>
                  <a:pt x="192836" y="18659"/>
                  <a:pt x="193092" y="18659"/>
                  <a:pt x="193349" y="18723"/>
                </a:cubicBezTo>
                <a:lnTo>
                  <a:pt x="193541" y="18755"/>
                </a:lnTo>
                <a:cubicBezTo>
                  <a:pt x="193925" y="18787"/>
                  <a:pt x="194213" y="19076"/>
                  <a:pt x="194245" y="19460"/>
                </a:cubicBezTo>
                <a:cubicBezTo>
                  <a:pt x="194277" y="19556"/>
                  <a:pt x="194277" y="19652"/>
                  <a:pt x="194277" y="19748"/>
                </a:cubicBezTo>
                <a:lnTo>
                  <a:pt x="194309" y="20228"/>
                </a:lnTo>
                <a:cubicBezTo>
                  <a:pt x="194341" y="20804"/>
                  <a:pt x="194373" y="22468"/>
                  <a:pt x="194405" y="23044"/>
                </a:cubicBezTo>
                <a:lnTo>
                  <a:pt x="194405" y="24004"/>
                </a:lnTo>
                <a:cubicBezTo>
                  <a:pt x="194437" y="24549"/>
                  <a:pt x="194533" y="25125"/>
                  <a:pt x="194725" y="25637"/>
                </a:cubicBezTo>
                <a:cubicBezTo>
                  <a:pt x="195025" y="25996"/>
                  <a:pt x="195437" y="26216"/>
                  <a:pt x="195882" y="26216"/>
                </a:cubicBezTo>
                <a:cubicBezTo>
                  <a:pt x="195912" y="26216"/>
                  <a:pt x="195943" y="26215"/>
                  <a:pt x="195973" y="26213"/>
                </a:cubicBezTo>
                <a:cubicBezTo>
                  <a:pt x="196133" y="26213"/>
                  <a:pt x="196261" y="26149"/>
                  <a:pt x="196325" y="26021"/>
                </a:cubicBezTo>
                <a:cubicBezTo>
                  <a:pt x="196517" y="25765"/>
                  <a:pt x="196613" y="25477"/>
                  <a:pt x="196645" y="25189"/>
                </a:cubicBezTo>
                <a:cubicBezTo>
                  <a:pt x="196677" y="24997"/>
                  <a:pt x="196709" y="24837"/>
                  <a:pt x="196741" y="24645"/>
                </a:cubicBezTo>
                <a:cubicBezTo>
                  <a:pt x="196773" y="24356"/>
                  <a:pt x="196805" y="24068"/>
                  <a:pt x="196869" y="23812"/>
                </a:cubicBezTo>
                <a:cubicBezTo>
                  <a:pt x="196965" y="23172"/>
                  <a:pt x="196997" y="22500"/>
                  <a:pt x="196965" y="21860"/>
                </a:cubicBezTo>
                <a:cubicBezTo>
                  <a:pt x="196965" y="21636"/>
                  <a:pt x="196933" y="20324"/>
                  <a:pt x="196933" y="20132"/>
                </a:cubicBezTo>
                <a:cubicBezTo>
                  <a:pt x="196933" y="19524"/>
                  <a:pt x="196933" y="18883"/>
                  <a:pt x="196965" y="18275"/>
                </a:cubicBezTo>
                <a:cubicBezTo>
                  <a:pt x="196997" y="17571"/>
                  <a:pt x="197061" y="16835"/>
                  <a:pt x="197029" y="16131"/>
                </a:cubicBezTo>
                <a:cubicBezTo>
                  <a:pt x="197029" y="15747"/>
                  <a:pt x="196997" y="15363"/>
                  <a:pt x="197029" y="15011"/>
                </a:cubicBezTo>
                <a:cubicBezTo>
                  <a:pt x="197029" y="14243"/>
                  <a:pt x="197061" y="13506"/>
                  <a:pt x="197125" y="12738"/>
                </a:cubicBezTo>
                <a:lnTo>
                  <a:pt x="197125" y="12258"/>
                </a:lnTo>
                <a:cubicBezTo>
                  <a:pt x="197189" y="11490"/>
                  <a:pt x="197221" y="10722"/>
                  <a:pt x="197157" y="9954"/>
                </a:cubicBezTo>
                <a:lnTo>
                  <a:pt x="197125" y="9570"/>
                </a:lnTo>
                <a:cubicBezTo>
                  <a:pt x="197093" y="9218"/>
                  <a:pt x="197061" y="8834"/>
                  <a:pt x="197061" y="8482"/>
                </a:cubicBezTo>
                <a:cubicBezTo>
                  <a:pt x="196997" y="7329"/>
                  <a:pt x="196869" y="6145"/>
                  <a:pt x="196773" y="4961"/>
                </a:cubicBezTo>
                <a:lnTo>
                  <a:pt x="196741" y="4513"/>
                </a:lnTo>
                <a:cubicBezTo>
                  <a:pt x="196645" y="3681"/>
                  <a:pt x="196357" y="2913"/>
                  <a:pt x="195941" y="2208"/>
                </a:cubicBezTo>
                <a:cubicBezTo>
                  <a:pt x="195877" y="2144"/>
                  <a:pt x="195845" y="2080"/>
                  <a:pt x="195781" y="2016"/>
                </a:cubicBezTo>
                <a:cubicBezTo>
                  <a:pt x="195653" y="1920"/>
                  <a:pt x="195525" y="1824"/>
                  <a:pt x="195365" y="1728"/>
                </a:cubicBezTo>
                <a:lnTo>
                  <a:pt x="195141" y="1568"/>
                </a:lnTo>
                <a:cubicBezTo>
                  <a:pt x="194949" y="1408"/>
                  <a:pt x="194757" y="1344"/>
                  <a:pt x="194533" y="1344"/>
                </a:cubicBezTo>
                <a:close/>
                <a:moveTo>
                  <a:pt x="237645" y="864"/>
                </a:moveTo>
                <a:cubicBezTo>
                  <a:pt x="237485" y="864"/>
                  <a:pt x="237293" y="864"/>
                  <a:pt x="237133" y="928"/>
                </a:cubicBezTo>
                <a:cubicBezTo>
                  <a:pt x="236941" y="960"/>
                  <a:pt x="236749" y="1120"/>
                  <a:pt x="236685" y="1312"/>
                </a:cubicBezTo>
                <a:cubicBezTo>
                  <a:pt x="236493" y="1728"/>
                  <a:pt x="236365" y="2080"/>
                  <a:pt x="236237" y="2432"/>
                </a:cubicBezTo>
                <a:cubicBezTo>
                  <a:pt x="235821" y="3809"/>
                  <a:pt x="235501" y="5217"/>
                  <a:pt x="235276" y="6625"/>
                </a:cubicBezTo>
                <a:cubicBezTo>
                  <a:pt x="235212" y="6977"/>
                  <a:pt x="235052" y="7713"/>
                  <a:pt x="234892" y="8546"/>
                </a:cubicBezTo>
                <a:lnTo>
                  <a:pt x="234860" y="8674"/>
                </a:lnTo>
                <a:cubicBezTo>
                  <a:pt x="234476" y="10466"/>
                  <a:pt x="233964" y="12770"/>
                  <a:pt x="233836" y="13538"/>
                </a:cubicBezTo>
                <a:cubicBezTo>
                  <a:pt x="233836" y="13731"/>
                  <a:pt x="232844" y="18627"/>
                  <a:pt x="232844" y="18627"/>
                </a:cubicBezTo>
                <a:cubicBezTo>
                  <a:pt x="232844" y="18627"/>
                  <a:pt x="230668" y="8418"/>
                  <a:pt x="230156" y="6721"/>
                </a:cubicBezTo>
                <a:lnTo>
                  <a:pt x="229771" y="5505"/>
                </a:lnTo>
                <a:lnTo>
                  <a:pt x="229643" y="5089"/>
                </a:lnTo>
                <a:cubicBezTo>
                  <a:pt x="229451" y="4481"/>
                  <a:pt x="229291" y="3905"/>
                  <a:pt x="229099" y="3297"/>
                </a:cubicBezTo>
                <a:cubicBezTo>
                  <a:pt x="229067" y="3233"/>
                  <a:pt x="229035" y="3169"/>
                  <a:pt x="229035" y="3073"/>
                </a:cubicBezTo>
                <a:cubicBezTo>
                  <a:pt x="228747" y="2112"/>
                  <a:pt x="228395" y="1248"/>
                  <a:pt x="227691" y="1248"/>
                </a:cubicBezTo>
                <a:cubicBezTo>
                  <a:pt x="227499" y="1248"/>
                  <a:pt x="227307" y="1280"/>
                  <a:pt x="227147" y="1344"/>
                </a:cubicBezTo>
                <a:cubicBezTo>
                  <a:pt x="226699" y="1632"/>
                  <a:pt x="226379" y="2048"/>
                  <a:pt x="226219" y="2560"/>
                </a:cubicBezTo>
                <a:cubicBezTo>
                  <a:pt x="225643" y="3969"/>
                  <a:pt x="225195" y="5409"/>
                  <a:pt x="224842" y="6881"/>
                </a:cubicBezTo>
                <a:cubicBezTo>
                  <a:pt x="224746" y="7329"/>
                  <a:pt x="224650" y="7713"/>
                  <a:pt x="224554" y="8129"/>
                </a:cubicBezTo>
                <a:lnTo>
                  <a:pt x="224554" y="8162"/>
                </a:lnTo>
                <a:cubicBezTo>
                  <a:pt x="224458" y="8610"/>
                  <a:pt x="224362" y="9058"/>
                  <a:pt x="224234" y="9538"/>
                </a:cubicBezTo>
                <a:cubicBezTo>
                  <a:pt x="224170" y="9858"/>
                  <a:pt x="224074" y="10210"/>
                  <a:pt x="223978" y="10530"/>
                </a:cubicBezTo>
                <a:cubicBezTo>
                  <a:pt x="223850" y="11010"/>
                  <a:pt x="223722" y="11458"/>
                  <a:pt x="223626" y="11938"/>
                </a:cubicBezTo>
                <a:cubicBezTo>
                  <a:pt x="223370" y="13378"/>
                  <a:pt x="223018" y="15043"/>
                  <a:pt x="222602" y="16643"/>
                </a:cubicBezTo>
                <a:lnTo>
                  <a:pt x="222570" y="16771"/>
                </a:lnTo>
                <a:cubicBezTo>
                  <a:pt x="222218" y="18019"/>
                  <a:pt x="221226" y="21700"/>
                  <a:pt x="221450" y="23204"/>
                </a:cubicBezTo>
                <a:lnTo>
                  <a:pt x="221450" y="23300"/>
                </a:lnTo>
                <a:cubicBezTo>
                  <a:pt x="221450" y="23524"/>
                  <a:pt x="221482" y="25413"/>
                  <a:pt x="222346" y="26085"/>
                </a:cubicBezTo>
                <a:cubicBezTo>
                  <a:pt x="222506" y="26245"/>
                  <a:pt x="222698" y="26309"/>
                  <a:pt x="222922" y="26309"/>
                </a:cubicBezTo>
                <a:cubicBezTo>
                  <a:pt x="223658" y="26309"/>
                  <a:pt x="224490" y="25157"/>
                  <a:pt x="224875" y="22980"/>
                </a:cubicBezTo>
                <a:cubicBezTo>
                  <a:pt x="224907" y="22916"/>
                  <a:pt x="227595" y="9634"/>
                  <a:pt x="227595" y="9634"/>
                </a:cubicBezTo>
                <a:cubicBezTo>
                  <a:pt x="227595" y="9634"/>
                  <a:pt x="228779" y="15651"/>
                  <a:pt x="229195" y="17027"/>
                </a:cubicBezTo>
                <a:cubicBezTo>
                  <a:pt x="230059" y="19780"/>
                  <a:pt x="231532" y="24388"/>
                  <a:pt x="232460" y="25349"/>
                </a:cubicBezTo>
                <a:cubicBezTo>
                  <a:pt x="232652" y="25445"/>
                  <a:pt x="232876" y="25509"/>
                  <a:pt x="233100" y="25509"/>
                </a:cubicBezTo>
                <a:cubicBezTo>
                  <a:pt x="233260" y="25509"/>
                  <a:pt x="233420" y="25477"/>
                  <a:pt x="233548" y="25413"/>
                </a:cubicBezTo>
                <a:lnTo>
                  <a:pt x="233676" y="25349"/>
                </a:lnTo>
                <a:cubicBezTo>
                  <a:pt x="233740" y="25317"/>
                  <a:pt x="233900" y="25189"/>
                  <a:pt x="234252" y="24709"/>
                </a:cubicBezTo>
                <a:cubicBezTo>
                  <a:pt x="236973" y="16707"/>
                  <a:pt x="237229" y="13859"/>
                  <a:pt x="237453" y="12482"/>
                </a:cubicBezTo>
                <a:cubicBezTo>
                  <a:pt x="237517" y="12258"/>
                  <a:pt x="237549" y="12034"/>
                  <a:pt x="237581" y="11778"/>
                </a:cubicBezTo>
                <a:cubicBezTo>
                  <a:pt x="237677" y="11266"/>
                  <a:pt x="237741" y="10754"/>
                  <a:pt x="237869" y="10210"/>
                </a:cubicBezTo>
                <a:cubicBezTo>
                  <a:pt x="237997" y="9602"/>
                  <a:pt x="238125" y="8962"/>
                  <a:pt x="238157" y="8322"/>
                </a:cubicBezTo>
                <a:lnTo>
                  <a:pt x="238253" y="7713"/>
                </a:lnTo>
                <a:cubicBezTo>
                  <a:pt x="238381" y="6689"/>
                  <a:pt x="238797" y="5217"/>
                  <a:pt x="238893" y="4161"/>
                </a:cubicBezTo>
                <a:lnTo>
                  <a:pt x="238989" y="3265"/>
                </a:lnTo>
                <a:cubicBezTo>
                  <a:pt x="239021" y="2688"/>
                  <a:pt x="238957" y="2080"/>
                  <a:pt x="238829" y="1504"/>
                </a:cubicBezTo>
                <a:cubicBezTo>
                  <a:pt x="238797" y="1376"/>
                  <a:pt x="238701" y="1280"/>
                  <a:pt x="238605" y="1216"/>
                </a:cubicBezTo>
                <a:cubicBezTo>
                  <a:pt x="238349" y="992"/>
                  <a:pt x="237997" y="864"/>
                  <a:pt x="237645" y="864"/>
                </a:cubicBezTo>
                <a:close/>
              </a:path>
            </a:pathLst>
          </a:custGeom>
          <a:solidFill>
            <a:srgbClr val="231F2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Canvas">
  <p:cSld name="TITLE_AND_BODY_1">
    <p:spTree>
      <p:nvGrpSpPr>
        <p:cNvPr id="378" name="Shape 378"/>
        <p:cNvGrpSpPr/>
        <p:nvPr/>
      </p:nvGrpSpPr>
      <p:grpSpPr>
        <a:xfrm>
          <a:off x="0" y="0"/>
          <a:ext cx="0" cy="0"/>
          <a:chOff x="0" y="0"/>
          <a:chExt cx="0" cy="0"/>
        </a:xfrm>
      </p:grpSpPr>
      <p:sp>
        <p:nvSpPr>
          <p:cNvPr id="379" name="Google Shape;379;p76"/>
          <p:cNvSpPr txBox="1"/>
          <p:nvPr>
            <p:ph type="title"/>
          </p:nvPr>
        </p:nvSpPr>
        <p:spPr>
          <a:xfrm>
            <a:off x="311700" y="1677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85362"/>
              </a:buClr>
              <a:buSzPts val="1400"/>
              <a:buNone/>
              <a:defRPr b="1" sz="1400">
                <a:solidFill>
                  <a:srgbClr val="485362"/>
                </a:solidFill>
              </a:defRPr>
            </a:lvl1pPr>
            <a:lvl2pPr lvl="1" algn="l">
              <a:lnSpc>
                <a:spcPct val="100000"/>
              </a:lnSpc>
              <a:spcBef>
                <a:spcPts val="0"/>
              </a:spcBef>
              <a:spcAft>
                <a:spcPts val="0"/>
              </a:spcAft>
              <a:buClr>
                <a:srgbClr val="485362"/>
              </a:buClr>
              <a:buSzPts val="1400"/>
              <a:buNone/>
              <a:defRPr b="1" sz="1400">
                <a:solidFill>
                  <a:srgbClr val="485362"/>
                </a:solidFill>
              </a:defRPr>
            </a:lvl2pPr>
            <a:lvl3pPr lvl="2" algn="l">
              <a:lnSpc>
                <a:spcPct val="100000"/>
              </a:lnSpc>
              <a:spcBef>
                <a:spcPts val="0"/>
              </a:spcBef>
              <a:spcAft>
                <a:spcPts val="0"/>
              </a:spcAft>
              <a:buClr>
                <a:srgbClr val="485362"/>
              </a:buClr>
              <a:buSzPts val="1400"/>
              <a:buNone/>
              <a:defRPr b="1" sz="1400">
                <a:solidFill>
                  <a:srgbClr val="485362"/>
                </a:solidFill>
              </a:defRPr>
            </a:lvl3pPr>
            <a:lvl4pPr lvl="3" algn="l">
              <a:lnSpc>
                <a:spcPct val="100000"/>
              </a:lnSpc>
              <a:spcBef>
                <a:spcPts val="0"/>
              </a:spcBef>
              <a:spcAft>
                <a:spcPts val="0"/>
              </a:spcAft>
              <a:buClr>
                <a:srgbClr val="485362"/>
              </a:buClr>
              <a:buSzPts val="1400"/>
              <a:buNone/>
              <a:defRPr b="1" sz="1400">
                <a:solidFill>
                  <a:srgbClr val="485362"/>
                </a:solidFill>
              </a:defRPr>
            </a:lvl4pPr>
            <a:lvl5pPr lvl="4" algn="l">
              <a:lnSpc>
                <a:spcPct val="100000"/>
              </a:lnSpc>
              <a:spcBef>
                <a:spcPts val="0"/>
              </a:spcBef>
              <a:spcAft>
                <a:spcPts val="0"/>
              </a:spcAft>
              <a:buClr>
                <a:srgbClr val="485362"/>
              </a:buClr>
              <a:buSzPts val="1400"/>
              <a:buNone/>
              <a:defRPr b="1" sz="1400">
                <a:solidFill>
                  <a:srgbClr val="485362"/>
                </a:solidFill>
              </a:defRPr>
            </a:lvl5pPr>
            <a:lvl6pPr lvl="5" algn="l">
              <a:lnSpc>
                <a:spcPct val="100000"/>
              </a:lnSpc>
              <a:spcBef>
                <a:spcPts val="0"/>
              </a:spcBef>
              <a:spcAft>
                <a:spcPts val="0"/>
              </a:spcAft>
              <a:buClr>
                <a:srgbClr val="485362"/>
              </a:buClr>
              <a:buSzPts val="1400"/>
              <a:buNone/>
              <a:defRPr b="1" sz="1400">
                <a:solidFill>
                  <a:srgbClr val="485362"/>
                </a:solidFill>
              </a:defRPr>
            </a:lvl6pPr>
            <a:lvl7pPr lvl="6" algn="l">
              <a:lnSpc>
                <a:spcPct val="100000"/>
              </a:lnSpc>
              <a:spcBef>
                <a:spcPts val="0"/>
              </a:spcBef>
              <a:spcAft>
                <a:spcPts val="0"/>
              </a:spcAft>
              <a:buClr>
                <a:srgbClr val="485362"/>
              </a:buClr>
              <a:buSzPts val="1400"/>
              <a:buNone/>
              <a:defRPr b="1" sz="1400">
                <a:solidFill>
                  <a:srgbClr val="485362"/>
                </a:solidFill>
              </a:defRPr>
            </a:lvl7pPr>
            <a:lvl8pPr lvl="7" algn="l">
              <a:lnSpc>
                <a:spcPct val="100000"/>
              </a:lnSpc>
              <a:spcBef>
                <a:spcPts val="0"/>
              </a:spcBef>
              <a:spcAft>
                <a:spcPts val="0"/>
              </a:spcAft>
              <a:buClr>
                <a:srgbClr val="485362"/>
              </a:buClr>
              <a:buSzPts val="1400"/>
              <a:buNone/>
              <a:defRPr b="1" sz="1400">
                <a:solidFill>
                  <a:srgbClr val="485362"/>
                </a:solidFill>
              </a:defRPr>
            </a:lvl8pPr>
            <a:lvl9pPr lvl="8" algn="l">
              <a:lnSpc>
                <a:spcPct val="100000"/>
              </a:lnSpc>
              <a:spcBef>
                <a:spcPts val="0"/>
              </a:spcBef>
              <a:spcAft>
                <a:spcPts val="0"/>
              </a:spcAft>
              <a:buClr>
                <a:srgbClr val="485362"/>
              </a:buClr>
              <a:buSzPts val="1400"/>
              <a:buNone/>
              <a:defRPr b="1" sz="1400">
                <a:solidFill>
                  <a:srgbClr val="485362"/>
                </a:solidFill>
              </a:defRPr>
            </a:lvl9pPr>
          </a:lstStyle>
          <a:p/>
        </p:txBody>
      </p:sp>
      <p:sp>
        <p:nvSpPr>
          <p:cNvPr id="380" name="Google Shape;380;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1" name="Google Shape;381;p76"/>
          <p:cNvPicPr preferRelativeResize="0"/>
          <p:nvPr/>
        </p:nvPicPr>
        <p:blipFill rotWithShape="1">
          <a:blip r:embed="rId2">
            <a:alphaModFix amt="8000"/>
          </a:blip>
          <a:srcRect b="0" l="0" r="0" t="0"/>
          <a:stretch/>
        </p:blipFill>
        <p:spPr>
          <a:xfrm>
            <a:off x="3988139" y="4805528"/>
            <a:ext cx="1167726" cy="108975"/>
          </a:xfrm>
          <a:prstGeom prst="rect">
            <a:avLst/>
          </a:prstGeom>
          <a:noFill/>
          <a:ln>
            <a:noFill/>
          </a:ln>
        </p:spPr>
      </p:pic>
      <p:sp>
        <p:nvSpPr>
          <p:cNvPr id="382" name="Google Shape;382;p76"/>
          <p:cNvSpPr txBox="1"/>
          <p:nvPr>
            <p:ph idx="1" type="body"/>
          </p:nvPr>
        </p:nvSpPr>
        <p:spPr>
          <a:xfrm>
            <a:off x="7780800" y="259775"/>
            <a:ext cx="1051500" cy="228600"/>
          </a:xfrm>
          <a:prstGeom prst="rect">
            <a:avLst/>
          </a:prstGeom>
          <a:noFill/>
          <a:ln>
            <a:noFill/>
          </a:ln>
        </p:spPr>
        <p:txBody>
          <a:bodyPr anchorCtr="0" anchor="ctr" bIns="91425" lIns="91425" spcFirstLastPara="1" rIns="91425" wrap="square" tIns="91425">
            <a:noAutofit/>
          </a:bodyPr>
          <a:lstStyle>
            <a:lvl1pPr indent="-266700" lvl="0" marL="457200" algn="l">
              <a:lnSpc>
                <a:spcPct val="115000"/>
              </a:lnSpc>
              <a:spcBef>
                <a:spcPts val="0"/>
              </a:spcBef>
              <a:spcAft>
                <a:spcPts val="0"/>
              </a:spcAft>
              <a:buSzPts val="600"/>
              <a:buChar char="●"/>
              <a:defRPr sz="600"/>
            </a:lvl1pPr>
            <a:lvl2pPr indent="-266700" lvl="1" marL="914400" algn="l">
              <a:lnSpc>
                <a:spcPct val="115000"/>
              </a:lnSpc>
              <a:spcBef>
                <a:spcPts val="1600"/>
              </a:spcBef>
              <a:spcAft>
                <a:spcPts val="0"/>
              </a:spcAft>
              <a:buSzPts val="600"/>
              <a:buChar char="○"/>
              <a:defRPr sz="600"/>
            </a:lvl2pPr>
            <a:lvl3pPr indent="-266700" lvl="2" marL="1371600" algn="l">
              <a:lnSpc>
                <a:spcPct val="115000"/>
              </a:lnSpc>
              <a:spcBef>
                <a:spcPts val="1600"/>
              </a:spcBef>
              <a:spcAft>
                <a:spcPts val="0"/>
              </a:spcAft>
              <a:buSzPts val="600"/>
              <a:buChar char="■"/>
              <a:defRPr sz="600"/>
            </a:lvl3pPr>
            <a:lvl4pPr indent="-266700" lvl="3" marL="1828800" algn="l">
              <a:lnSpc>
                <a:spcPct val="115000"/>
              </a:lnSpc>
              <a:spcBef>
                <a:spcPts val="1600"/>
              </a:spcBef>
              <a:spcAft>
                <a:spcPts val="0"/>
              </a:spcAft>
              <a:buSzPts val="600"/>
              <a:buChar char="●"/>
              <a:defRPr sz="600"/>
            </a:lvl4pPr>
            <a:lvl5pPr indent="-266700" lvl="4" marL="2286000" algn="l">
              <a:lnSpc>
                <a:spcPct val="115000"/>
              </a:lnSpc>
              <a:spcBef>
                <a:spcPts val="1600"/>
              </a:spcBef>
              <a:spcAft>
                <a:spcPts val="0"/>
              </a:spcAft>
              <a:buSzPts val="600"/>
              <a:buChar char="○"/>
              <a:defRPr sz="600"/>
            </a:lvl5pPr>
            <a:lvl6pPr indent="-266700" lvl="5" marL="2743200" algn="l">
              <a:lnSpc>
                <a:spcPct val="115000"/>
              </a:lnSpc>
              <a:spcBef>
                <a:spcPts val="1600"/>
              </a:spcBef>
              <a:spcAft>
                <a:spcPts val="0"/>
              </a:spcAft>
              <a:buSzPts val="600"/>
              <a:buChar char="■"/>
              <a:defRPr sz="600"/>
            </a:lvl6pPr>
            <a:lvl7pPr indent="-266700" lvl="6" marL="3200400" algn="l">
              <a:lnSpc>
                <a:spcPct val="115000"/>
              </a:lnSpc>
              <a:spcBef>
                <a:spcPts val="1600"/>
              </a:spcBef>
              <a:spcAft>
                <a:spcPts val="0"/>
              </a:spcAft>
              <a:buSzPts val="600"/>
              <a:buChar char="●"/>
              <a:defRPr sz="600"/>
            </a:lvl7pPr>
            <a:lvl8pPr indent="-266700" lvl="7" marL="3657600" algn="l">
              <a:lnSpc>
                <a:spcPct val="115000"/>
              </a:lnSpc>
              <a:spcBef>
                <a:spcPts val="1600"/>
              </a:spcBef>
              <a:spcAft>
                <a:spcPts val="0"/>
              </a:spcAft>
              <a:buSzPts val="600"/>
              <a:buChar char="○"/>
              <a:defRPr sz="600"/>
            </a:lvl8pPr>
            <a:lvl9pPr indent="-266700" lvl="8" marL="4114800" algn="l">
              <a:lnSpc>
                <a:spcPct val="115000"/>
              </a:lnSpc>
              <a:spcBef>
                <a:spcPts val="1600"/>
              </a:spcBef>
              <a:spcAft>
                <a:spcPts val="1600"/>
              </a:spcAft>
              <a:buSzPts val="600"/>
              <a:buChar char="■"/>
              <a:defRPr sz="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 name="Google Shape;52;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1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5" name="Google Shape;55;p1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6" name="Google Shape;5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2.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slideLayout" Target="../slideLayouts/slideLayout71.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35" Type="http://schemas.openxmlformats.org/officeDocument/2006/relationships/slideLayout" Target="../slideLayouts/slideLayout73.xml"/><Relationship Id="rId12" Type="http://schemas.openxmlformats.org/officeDocument/2006/relationships/slideLayout" Target="../slideLayouts/slideLayout50.xml"/><Relationship Id="rId34" Type="http://schemas.openxmlformats.org/officeDocument/2006/relationships/slideLayout" Target="../slideLayouts/slideLayout72.xml"/><Relationship Id="rId15" Type="http://schemas.openxmlformats.org/officeDocument/2006/relationships/slideLayout" Target="../slideLayouts/slideLayout53.xml"/><Relationship Id="rId37" Type="http://schemas.openxmlformats.org/officeDocument/2006/relationships/theme" Target="../theme/theme3.xml"/><Relationship Id="rId14" Type="http://schemas.openxmlformats.org/officeDocument/2006/relationships/slideLayout" Target="../slideLayouts/slideLayout52.xml"/><Relationship Id="rId36" Type="http://schemas.openxmlformats.org/officeDocument/2006/relationships/slideLayout" Target="../slideLayouts/slideLayout74.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Montserrat"/>
              <a:buChar char="●"/>
              <a:defRPr b="0" i="0" sz="1800" u="none" cap="none" strike="noStrike">
                <a:solidFill>
                  <a:schemeClr val="dk2"/>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6" name="Shape 206"/>
        <p:cNvGrpSpPr/>
        <p:nvPr/>
      </p:nvGrpSpPr>
      <p:grpSpPr>
        <a:xfrm>
          <a:off x="0" y="0"/>
          <a:ext cx="0" cy="0"/>
          <a:chOff x="0" y="0"/>
          <a:chExt cx="0" cy="0"/>
        </a:xfrm>
      </p:grpSpPr>
      <p:sp>
        <p:nvSpPr>
          <p:cNvPr id="207" name="Google Shape;20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2pPr>
            <a:lvl3pPr lvl="2"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3pPr>
            <a:lvl4pPr lvl="3"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4pPr>
            <a:lvl5pPr lvl="4"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5pPr>
            <a:lvl6pPr lvl="5"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6pPr>
            <a:lvl7pPr lvl="6"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7pPr>
            <a:lvl8pPr lvl="7"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8pPr>
            <a:lvl9pPr lvl="8" marR="0" rtl="0" algn="l">
              <a:lnSpc>
                <a:spcPct val="100000"/>
              </a:lnSpc>
              <a:spcBef>
                <a:spcPts val="0"/>
              </a:spcBef>
              <a:spcAft>
                <a:spcPts val="0"/>
              </a:spcAft>
              <a:buClr>
                <a:schemeClr val="dk1"/>
              </a:buClr>
              <a:buSzPts val="2800"/>
              <a:buFont typeface="Montserrat"/>
              <a:buNone/>
              <a:defRPr b="1" i="0" sz="2800" u="none" cap="none" strike="noStrike">
                <a:solidFill>
                  <a:schemeClr val="dk1"/>
                </a:solidFill>
                <a:latin typeface="Montserrat"/>
                <a:ea typeface="Montserrat"/>
                <a:cs typeface="Montserrat"/>
                <a:sym typeface="Montserrat"/>
              </a:defRPr>
            </a:lvl9pPr>
          </a:lstStyle>
          <a:p/>
        </p:txBody>
      </p:sp>
      <p:sp>
        <p:nvSpPr>
          <p:cNvPr id="208" name="Google Shape;208;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Montserrat"/>
              <a:buChar char="●"/>
              <a:defRPr b="0" i="0" sz="1800" u="none" cap="none" strike="noStrike">
                <a:solidFill>
                  <a:schemeClr val="dk2"/>
                </a:solidFill>
                <a:latin typeface="Montserrat"/>
                <a:ea typeface="Montserrat"/>
                <a:cs typeface="Montserrat"/>
                <a:sym typeface="Montserrat"/>
              </a:defRPr>
            </a:lvl1pPr>
            <a:lvl2pPr indent="-317500" lvl="1" marL="9144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2pPr>
            <a:lvl3pPr indent="-317500" lvl="2" marL="13716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17500" lvl="4" marL="22860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5pPr>
            <a:lvl6pPr indent="-317500" lvl="5" marL="27432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6pPr>
            <a:lvl7pPr indent="-317500" lvl="6" marL="32004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7pPr>
            <a:lvl8pPr indent="-317500" lvl="7" marL="3657600" marR="0" rtl="0" algn="l">
              <a:lnSpc>
                <a:spcPct val="115000"/>
              </a:lnSpc>
              <a:spcBef>
                <a:spcPts val="16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8pPr>
            <a:lvl9pPr indent="-317500" lvl="8" marL="4114800" marR="0" rtl="0" algn="l">
              <a:lnSpc>
                <a:spcPct val="115000"/>
              </a:lnSpc>
              <a:spcBef>
                <a:spcPts val="1600"/>
              </a:spcBef>
              <a:spcAft>
                <a:spcPts val="160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9pPr>
          </a:lstStyle>
          <a:p/>
        </p:txBody>
      </p:sp>
      <p:sp>
        <p:nvSpPr>
          <p:cNvPr id="209" name="Google Shape;20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hyperlink" Target="https://forms.gle/g97oEf5REjTs2KHf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38.png"/><Relationship Id="rId7" Type="http://schemas.openxmlformats.org/officeDocument/2006/relationships/image" Target="../media/image46.png"/><Relationship Id="rId8"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50.png"/><Relationship Id="rId6"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52.png"/><Relationship Id="rId5"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hyperlink" Target="http://drive.google.com/file/d/1RzDeFMvuFmm46bEQG9jwdoS5NoqTpmbb/view" TargetMode="External"/><Relationship Id="rId5" Type="http://schemas.openxmlformats.org/officeDocument/2006/relationships/image" Target="../media/image3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E52"/>
        </a:solidFill>
      </p:bgPr>
    </p:bg>
    <p:spTree>
      <p:nvGrpSpPr>
        <p:cNvPr id="386" name="Shape 386"/>
        <p:cNvGrpSpPr/>
        <p:nvPr/>
      </p:nvGrpSpPr>
      <p:grpSpPr>
        <a:xfrm>
          <a:off x="0" y="0"/>
          <a:ext cx="0" cy="0"/>
          <a:chOff x="0" y="0"/>
          <a:chExt cx="0" cy="0"/>
        </a:xfrm>
      </p:grpSpPr>
      <p:pic>
        <p:nvPicPr>
          <p:cNvPr id="387" name="Google Shape;387;p77"/>
          <p:cNvPicPr preferRelativeResize="0"/>
          <p:nvPr/>
        </p:nvPicPr>
        <p:blipFill rotWithShape="1">
          <a:blip r:embed="rId3">
            <a:alphaModFix amt="11000"/>
          </a:blip>
          <a:srcRect b="0" l="0" r="0" t="0"/>
          <a:stretch/>
        </p:blipFill>
        <p:spPr>
          <a:xfrm rot="-930753">
            <a:off x="165285" y="1524360"/>
            <a:ext cx="12776579" cy="5184680"/>
          </a:xfrm>
          <a:prstGeom prst="rect">
            <a:avLst/>
          </a:prstGeom>
          <a:noFill/>
          <a:ln>
            <a:noFill/>
          </a:ln>
        </p:spPr>
      </p:pic>
      <p:pic>
        <p:nvPicPr>
          <p:cNvPr id="388" name="Google Shape;388;p77"/>
          <p:cNvPicPr preferRelativeResize="0"/>
          <p:nvPr/>
        </p:nvPicPr>
        <p:blipFill rotWithShape="1">
          <a:blip r:embed="rId4">
            <a:alphaModFix/>
          </a:blip>
          <a:srcRect b="0" l="0" r="0" t="0"/>
          <a:stretch/>
        </p:blipFill>
        <p:spPr>
          <a:xfrm>
            <a:off x="549025" y="603550"/>
            <a:ext cx="404623" cy="400201"/>
          </a:xfrm>
          <a:prstGeom prst="rect">
            <a:avLst/>
          </a:prstGeom>
          <a:noFill/>
          <a:ln>
            <a:noFill/>
          </a:ln>
        </p:spPr>
      </p:pic>
      <p:sp>
        <p:nvSpPr>
          <p:cNvPr id="389" name="Google Shape;389;p77"/>
          <p:cNvSpPr txBox="1"/>
          <p:nvPr/>
        </p:nvSpPr>
        <p:spPr>
          <a:xfrm>
            <a:off x="388500" y="1452525"/>
            <a:ext cx="8106900" cy="278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Montserrat"/>
                <a:ea typeface="Montserrat"/>
                <a:cs typeface="Montserrat"/>
                <a:sym typeface="Montserrat"/>
              </a:rPr>
              <a:t>Leadership Pathway Trainer Orientation</a:t>
            </a:r>
            <a:endParaRPr b="1" i="0" sz="48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lt1"/>
                </a:solidFill>
                <a:latin typeface="Montserrat"/>
                <a:ea typeface="Montserrat"/>
                <a:cs typeface="Montserrat"/>
                <a:sym typeface="Montserrat"/>
              </a:rPr>
              <a:t>Leader Track</a:t>
            </a:r>
            <a:endParaRPr b="0" i="0" sz="3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112E52"/>
        </a:solidFill>
      </p:bgPr>
    </p:bg>
    <p:spTree>
      <p:nvGrpSpPr>
        <p:cNvPr id="487" name="Shape 487"/>
        <p:cNvGrpSpPr/>
        <p:nvPr/>
      </p:nvGrpSpPr>
      <p:grpSpPr>
        <a:xfrm>
          <a:off x="0" y="0"/>
          <a:ext cx="0" cy="0"/>
          <a:chOff x="0" y="0"/>
          <a:chExt cx="0" cy="0"/>
        </a:xfrm>
      </p:grpSpPr>
      <p:sp>
        <p:nvSpPr>
          <p:cNvPr id="488" name="Google Shape;488;p86"/>
          <p:cNvSpPr/>
          <p:nvPr/>
        </p:nvSpPr>
        <p:spPr>
          <a:xfrm>
            <a:off x="0" y="0"/>
            <a:ext cx="9144000" cy="998700"/>
          </a:xfrm>
          <a:prstGeom prst="rect">
            <a:avLst/>
          </a:prstGeom>
          <a:solidFill>
            <a:schemeClr val="lt1"/>
          </a:solidFill>
          <a:ln>
            <a:noFill/>
          </a:ln>
        </p:spPr>
        <p:txBody>
          <a:bodyPr anchorCtr="0" anchor="ctr" bIns="91425" lIns="457200" spcFirstLastPara="1" rIns="91425" wrap="square" tIns="18287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12E52"/>
              </a:solidFill>
              <a:latin typeface="Montserrat"/>
              <a:ea typeface="Montserrat"/>
              <a:cs typeface="Montserrat"/>
              <a:sym typeface="Montserrat"/>
            </a:endParaRPr>
          </a:p>
          <a:p>
            <a:pPr indent="0" lvl="0" marL="0" marR="0" rtl="0" algn="r">
              <a:lnSpc>
                <a:spcPct val="115000"/>
              </a:lnSpc>
              <a:spcBef>
                <a:spcPts val="1000"/>
              </a:spcBef>
              <a:spcAft>
                <a:spcPts val="0"/>
              </a:spcAft>
              <a:buClr>
                <a:srgbClr val="000000"/>
              </a:buClr>
              <a:buSzPts val="1400"/>
              <a:buFont typeface="Arial"/>
              <a:buNone/>
            </a:pPr>
            <a:r>
              <a:t/>
            </a:r>
            <a:endParaRPr b="0" i="0" sz="1400" u="none" cap="none" strike="noStrike">
              <a:solidFill>
                <a:srgbClr val="112E52"/>
              </a:solidFill>
              <a:latin typeface="Montserrat"/>
              <a:ea typeface="Montserrat"/>
              <a:cs typeface="Montserrat"/>
              <a:sym typeface="Montserrat"/>
            </a:endParaRPr>
          </a:p>
        </p:txBody>
      </p:sp>
      <p:graphicFrame>
        <p:nvGraphicFramePr>
          <p:cNvPr id="489" name="Google Shape;489;p86"/>
          <p:cNvGraphicFramePr/>
          <p:nvPr/>
        </p:nvGraphicFramePr>
        <p:xfrm>
          <a:off x="-2" y="1369153"/>
          <a:ext cx="3000000" cy="3000000"/>
        </p:xfrm>
        <a:graphic>
          <a:graphicData uri="http://schemas.openxmlformats.org/drawingml/2006/table">
            <a:tbl>
              <a:tblPr>
                <a:noFill/>
                <a:tableStyleId>{0076CA88-17B4-4480-9C51-C306957BBF32}</a:tableStyleId>
              </a:tblPr>
              <a:tblGrid>
                <a:gridCol w="4541850"/>
                <a:gridCol w="4602150"/>
              </a:tblGrid>
              <a:tr h="449550">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chemeClr val="lt1"/>
                          </a:solidFill>
                          <a:latin typeface="Montserrat"/>
                          <a:ea typeface="Montserrat"/>
                          <a:cs typeface="Montserrat"/>
                          <a:sym typeface="Montserrat"/>
                        </a:rPr>
                        <a:t>Skills Award Prerequisites</a:t>
                      </a:r>
                      <a:endParaRPr b="1" sz="16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9E9E9E">
                          <a:alpha val="0"/>
                        </a:srgbClr>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chemeClr val="lt1"/>
                          </a:solidFill>
                          <a:latin typeface="Montserrat"/>
                          <a:ea typeface="Montserrat"/>
                          <a:cs typeface="Montserrat"/>
                          <a:sym typeface="Montserrat"/>
                        </a:rPr>
                        <a:t>Operating Environment</a:t>
                      </a:r>
                      <a:endParaRPr b="1" sz="16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647387"/>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0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solidFill>
                            <a:schemeClr val="lt1"/>
                          </a:solidFill>
                          <a:latin typeface="Montserrat"/>
                          <a:ea typeface="Montserrat"/>
                          <a:cs typeface="Montserrat"/>
                          <a:sym typeface="Montserrat"/>
                        </a:rPr>
                        <a:t>Establishes baseline competency for participating in course. </a:t>
                      </a:r>
                      <a:endParaRPr sz="12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9E9E9E">
                          <a:alpha val="0"/>
                        </a:srgbClr>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solidFill>
                            <a:schemeClr val="lt1"/>
                          </a:solidFill>
                          <a:latin typeface="Montserrat"/>
                          <a:ea typeface="Montserrat"/>
                          <a:cs typeface="Montserrat"/>
                          <a:sym typeface="Montserrat"/>
                        </a:rPr>
                        <a:t>The venue and conditions for learning and testing during the course. The environment that leaders can operate in once certified.  </a:t>
                      </a:r>
                      <a:endParaRPr sz="12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647387"/>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90" name="Google Shape;490;p86"/>
          <p:cNvSpPr txBox="1"/>
          <p:nvPr/>
        </p:nvSpPr>
        <p:spPr>
          <a:xfrm>
            <a:off x="3630700" y="268500"/>
            <a:ext cx="54435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Montserrat"/>
                <a:ea typeface="Montserrat"/>
                <a:cs typeface="Montserrat"/>
                <a:sym typeface="Montserrat"/>
              </a:rPr>
              <a:t>Environment, Skills Awards &amp; Adjustments</a:t>
            </a:r>
            <a:endParaRPr b="1" i="0" sz="1200" u="none" cap="none" strike="noStrike">
              <a:solidFill>
                <a:srgbClr val="D25757"/>
              </a:solidFill>
              <a:latin typeface="Montserrat"/>
              <a:ea typeface="Montserrat"/>
              <a:cs typeface="Montserrat"/>
              <a:sym typeface="Montserrat"/>
            </a:endParaRPr>
          </a:p>
        </p:txBody>
      </p:sp>
      <p:graphicFrame>
        <p:nvGraphicFramePr>
          <p:cNvPr id="491" name="Google Shape;491;p86"/>
          <p:cNvGraphicFramePr/>
          <p:nvPr/>
        </p:nvGraphicFramePr>
        <p:xfrm>
          <a:off x="-2" y="3289303"/>
          <a:ext cx="3000000" cy="3000000"/>
        </p:xfrm>
        <a:graphic>
          <a:graphicData uri="http://schemas.openxmlformats.org/drawingml/2006/table">
            <a:tbl>
              <a:tblPr>
                <a:noFill/>
                <a:tableStyleId>{0076CA88-17B4-4480-9C51-C306957BBF32}</a:tableStyleId>
              </a:tblPr>
              <a:tblGrid>
                <a:gridCol w="4541850"/>
                <a:gridCol w="4602150"/>
              </a:tblGrid>
              <a:tr h="502050">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chemeClr val="lt1"/>
                          </a:solidFill>
                          <a:latin typeface="Montserrat"/>
                          <a:ea typeface="Montserrat"/>
                          <a:cs typeface="Montserrat"/>
                          <a:sym typeface="Montserrat"/>
                        </a:rPr>
                        <a:t>Location/Course Considerations</a:t>
                      </a:r>
                      <a:endParaRPr b="1" sz="16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9E9E9E">
                          <a:alpha val="0"/>
                        </a:srgbClr>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chemeClr val="lt1"/>
                          </a:solidFill>
                          <a:latin typeface="Montserrat"/>
                          <a:ea typeface="Montserrat"/>
                          <a:cs typeface="Montserrat"/>
                          <a:sym typeface="Montserrat"/>
                        </a:rPr>
                        <a:t>Multi-Craft &amp; Risk Management</a:t>
                      </a:r>
                      <a:endParaRPr b="1" sz="16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647387"/>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31925">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solidFill>
                            <a:schemeClr val="lt1"/>
                          </a:solidFill>
                          <a:latin typeface="Montserrat"/>
                          <a:ea typeface="Montserrat"/>
                          <a:cs typeface="Montserrat"/>
                          <a:sym typeface="Montserrat"/>
                        </a:rPr>
                        <a:t>Trainers to ensure venues correlate to course descriptions. Train to the standard, assess to the objective. </a:t>
                      </a:r>
                      <a:endParaRPr sz="12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9E9E9E">
                          <a:alpha val="0"/>
                        </a:srgbClr>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solidFill>
                            <a:schemeClr val="lt1"/>
                          </a:solidFill>
                          <a:latin typeface="Montserrat"/>
                          <a:ea typeface="Montserrat"/>
                          <a:cs typeface="Montserrat"/>
                          <a:sym typeface="Montserrat"/>
                        </a:rPr>
                        <a:t>Minimum of one other craft is required. Emphasize judgement and decision making in courses. </a:t>
                      </a:r>
                      <a:endParaRPr sz="1200" u="none" cap="none" strike="noStrike">
                        <a:solidFill>
                          <a:schemeClr val="lt1"/>
                        </a:solidFill>
                        <a:latin typeface="Montserrat"/>
                        <a:ea typeface="Montserrat"/>
                        <a:cs typeface="Montserrat"/>
                        <a:sym typeface="Montserrat"/>
                      </a:endParaRPr>
                    </a:p>
                  </a:txBody>
                  <a:tcPr marT="91425" marB="91425" marR="548625" marL="457200">
                    <a:lnL cap="flat" cmpd="sng" w="9525">
                      <a:solidFill>
                        <a:srgbClr val="647387"/>
                      </a:solidFill>
                      <a:prstDash val="solid"/>
                      <a:round/>
                      <a:headEnd len="sm" w="sm" type="none"/>
                      <a:tailEnd len="sm" w="sm" type="none"/>
                    </a:lnL>
                    <a:lnR cap="flat" cmpd="sng" w="9525">
                      <a:solidFill>
                        <a:srgbClr val="647387"/>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92" name="Google Shape;492;p86" title="Untitled design (66).png"/>
          <p:cNvPicPr preferRelativeResize="0"/>
          <p:nvPr/>
        </p:nvPicPr>
        <p:blipFill rotWithShape="1">
          <a:blip r:embed="rId3">
            <a:alphaModFix/>
          </a:blip>
          <a:srcRect b="0" l="0" r="0" t="0"/>
          <a:stretch/>
        </p:blipFill>
        <p:spPr>
          <a:xfrm>
            <a:off x="8434350" y="4345900"/>
            <a:ext cx="639850" cy="63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6" name="Shape 496"/>
        <p:cNvGrpSpPr/>
        <p:nvPr/>
      </p:nvGrpSpPr>
      <p:grpSpPr>
        <a:xfrm>
          <a:off x="0" y="0"/>
          <a:ext cx="0" cy="0"/>
          <a:chOff x="0" y="0"/>
          <a:chExt cx="0" cy="0"/>
        </a:xfrm>
      </p:grpSpPr>
      <p:sp>
        <p:nvSpPr>
          <p:cNvPr id="497" name="Google Shape;497;p87"/>
          <p:cNvSpPr/>
          <p:nvPr/>
        </p:nvSpPr>
        <p:spPr>
          <a:xfrm>
            <a:off x="4806450" y="791925"/>
            <a:ext cx="3313500" cy="3313500"/>
          </a:xfrm>
          <a:prstGeom prst="ellipse">
            <a:avLst/>
          </a:prstGeom>
          <a:noFill/>
          <a:ln cap="flat" cmpd="sng" w="9525">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1000"/>
              </a:spcAft>
              <a:buClr>
                <a:srgbClr val="000000"/>
              </a:buClr>
              <a:buSzPts val="1400"/>
              <a:buFont typeface="Arial"/>
              <a:buNone/>
            </a:pPr>
            <a:r>
              <a:rPr b="1" i="0" lang="en" sz="1400" u="none" cap="none" strike="noStrike">
                <a:solidFill>
                  <a:srgbClr val="434343"/>
                </a:solidFill>
                <a:latin typeface="Montserrat"/>
                <a:ea typeface="Montserrat"/>
                <a:cs typeface="Montserrat"/>
                <a:sym typeface="Montserrat"/>
              </a:rPr>
              <a:t>4 P’s of Paddlesports Leadership</a:t>
            </a:r>
            <a:endParaRPr b="1" i="0" sz="1500" u="none" cap="none" strike="noStrike">
              <a:solidFill>
                <a:schemeClr val="dk1"/>
              </a:solidFill>
              <a:latin typeface="Montserrat"/>
              <a:ea typeface="Montserrat"/>
              <a:cs typeface="Montserrat"/>
              <a:sym typeface="Montserrat"/>
            </a:endParaRPr>
          </a:p>
        </p:txBody>
      </p:sp>
      <p:sp>
        <p:nvSpPr>
          <p:cNvPr id="498" name="Google Shape;498;p87"/>
          <p:cNvSpPr/>
          <p:nvPr/>
        </p:nvSpPr>
        <p:spPr>
          <a:xfrm>
            <a:off x="3872113" y="1744513"/>
            <a:ext cx="1516800" cy="1511100"/>
          </a:xfrm>
          <a:prstGeom prst="ellipse">
            <a:avLst/>
          </a:prstGeom>
          <a:solidFill>
            <a:schemeClr val="lt1"/>
          </a:solidFill>
          <a:ln cap="flat" cmpd="sng" w="38100">
            <a:solidFill>
              <a:srgbClr val="DCEEF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Places</a:t>
            </a:r>
            <a:endParaRPr b="1" i="0" sz="1000" u="none" cap="none" strike="noStrike">
              <a:solidFill>
                <a:srgbClr val="000000"/>
              </a:solidFill>
              <a:latin typeface="Montserrat"/>
              <a:ea typeface="Montserrat"/>
              <a:cs typeface="Montserrat"/>
              <a:sym typeface="Montserrat"/>
            </a:endParaRPr>
          </a:p>
        </p:txBody>
      </p:sp>
      <p:sp>
        <p:nvSpPr>
          <p:cNvPr id="499" name="Google Shape;499;p87"/>
          <p:cNvSpPr/>
          <p:nvPr/>
        </p:nvSpPr>
        <p:spPr>
          <a:xfrm>
            <a:off x="5704796" y="49813"/>
            <a:ext cx="1516800" cy="1511100"/>
          </a:xfrm>
          <a:prstGeom prst="ellipse">
            <a:avLst/>
          </a:prstGeom>
          <a:solidFill>
            <a:schemeClr val="lt1"/>
          </a:solidFill>
          <a:ln cap="flat" cmpd="sng" w="38100">
            <a:solidFill>
              <a:srgbClr val="D25757"/>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People</a:t>
            </a:r>
            <a:endParaRPr b="1" i="0" sz="1000" u="none" cap="none" strike="noStrike">
              <a:solidFill>
                <a:srgbClr val="000000"/>
              </a:solidFill>
              <a:latin typeface="Montserrat"/>
              <a:ea typeface="Montserrat"/>
              <a:cs typeface="Montserrat"/>
              <a:sym typeface="Montserrat"/>
            </a:endParaRPr>
          </a:p>
        </p:txBody>
      </p:sp>
      <p:sp>
        <p:nvSpPr>
          <p:cNvPr id="500" name="Google Shape;500;p87"/>
          <p:cNvSpPr/>
          <p:nvPr/>
        </p:nvSpPr>
        <p:spPr>
          <a:xfrm>
            <a:off x="7627207" y="1744521"/>
            <a:ext cx="1516800" cy="1511100"/>
          </a:xfrm>
          <a:prstGeom prst="ellipse">
            <a:avLst/>
          </a:prstGeom>
          <a:solidFill>
            <a:schemeClr val="lt1"/>
          </a:solidFill>
          <a:ln cap="flat" cmpd="sng" w="38100">
            <a:solidFill>
              <a:srgbClr val="0000F4"/>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Montserrat"/>
                <a:ea typeface="Montserrat"/>
                <a:cs typeface="Montserrat"/>
                <a:sym typeface="Montserrat"/>
              </a:rPr>
              <a:t>Practices</a:t>
            </a:r>
            <a:endParaRPr b="1" i="0" sz="1000" u="none" cap="none" strike="noStrike">
              <a:solidFill>
                <a:schemeClr val="dk1"/>
              </a:solidFill>
              <a:latin typeface="Montserrat"/>
              <a:ea typeface="Montserrat"/>
              <a:cs typeface="Montserrat"/>
              <a:sym typeface="Montserrat"/>
            </a:endParaRPr>
          </a:p>
        </p:txBody>
      </p:sp>
      <p:sp>
        <p:nvSpPr>
          <p:cNvPr id="501" name="Google Shape;501;p87"/>
          <p:cNvSpPr txBox="1"/>
          <p:nvPr/>
        </p:nvSpPr>
        <p:spPr>
          <a:xfrm>
            <a:off x="0" y="138525"/>
            <a:ext cx="3841800" cy="4620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800"/>
              <a:buFont typeface="Arial"/>
              <a:buNone/>
            </a:pPr>
            <a:br>
              <a:rPr b="0" i="0" lang="en" sz="800" u="none" cap="none" strike="noStrike">
                <a:solidFill>
                  <a:schemeClr val="dk1"/>
                </a:solidFill>
                <a:latin typeface="Montserrat"/>
                <a:ea typeface="Montserrat"/>
                <a:cs typeface="Montserrat"/>
                <a:sym typeface="Montserrat"/>
              </a:rPr>
            </a:br>
            <a:endParaRPr b="1" i="0" sz="600" u="none" cap="none" strike="noStrike">
              <a:solidFill>
                <a:schemeClr val="dk1"/>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Leadership Priorities</a:t>
            </a:r>
            <a:endParaRPr b="1" i="0" sz="1400" u="none" cap="none" strike="noStrike">
              <a:solidFill>
                <a:schemeClr val="dk1"/>
              </a:solidFill>
              <a:latin typeface="Montserrat"/>
              <a:ea typeface="Montserrat"/>
              <a:cs typeface="Montserrat"/>
              <a:sym typeface="Montserrat"/>
            </a:endParaRPr>
          </a:p>
          <a:p>
            <a:pPr indent="-292100" lvl="0" marL="457200" marR="0" rtl="0" algn="l">
              <a:lnSpc>
                <a:spcPct val="150000"/>
              </a:lnSpc>
              <a:spcBef>
                <a:spcPts val="0"/>
              </a:spcBef>
              <a:spcAft>
                <a:spcPts val="0"/>
              </a:spcAft>
              <a:buClr>
                <a:schemeClr val="dk1"/>
              </a:buClr>
              <a:buSzPts val="1000"/>
              <a:buFont typeface="Proxima Nova"/>
              <a:buChar char="●"/>
            </a:pPr>
            <a:r>
              <a:rPr b="1" i="0" lang="en" sz="1400" u="none" cap="none" strike="noStrike">
                <a:solidFill>
                  <a:schemeClr val="dk1"/>
                </a:solidFill>
                <a:latin typeface="Montserrat"/>
                <a:ea typeface="Montserrat"/>
                <a:cs typeface="Montserrat"/>
                <a:sym typeface="Montserrat"/>
              </a:rPr>
              <a:t>People </a:t>
            </a:r>
            <a:r>
              <a:rPr b="1" i="0" lang="en" sz="1000" u="none" cap="none" strike="noStrike">
                <a:solidFill>
                  <a:schemeClr val="dk1"/>
                </a:solidFill>
                <a:latin typeface="Montserrat"/>
                <a:ea typeface="Montserrat"/>
                <a:cs typeface="Montserrat"/>
                <a:sym typeface="Montserrat"/>
              </a:rPr>
              <a:t>- </a:t>
            </a:r>
            <a:r>
              <a:rPr b="0" i="0" lang="en" sz="1000" u="none" cap="none" strike="noStrike">
                <a:solidFill>
                  <a:schemeClr val="dk1"/>
                </a:solidFill>
                <a:latin typeface="Montserrat"/>
                <a:ea typeface="Montserrat"/>
                <a:cs typeface="Montserrat"/>
                <a:sym typeface="Montserrat"/>
              </a:rPr>
              <a:t>Equipping and empowering yourself and others to produce the best trip possible and to create a safe and thoughtful environment.</a:t>
            </a:r>
            <a:br>
              <a:rPr b="1" i="0" lang="en" sz="1000" u="none" cap="none" strike="noStrike">
                <a:solidFill>
                  <a:schemeClr val="dk1"/>
                </a:solidFill>
                <a:latin typeface="Montserrat"/>
                <a:ea typeface="Montserrat"/>
                <a:cs typeface="Montserrat"/>
                <a:sym typeface="Montserrat"/>
              </a:rPr>
            </a:br>
            <a:endParaRPr b="0" i="0" sz="1000" u="none" cap="none" strike="noStrike">
              <a:solidFill>
                <a:schemeClr val="dk1"/>
              </a:solidFill>
              <a:latin typeface="Montserrat"/>
              <a:ea typeface="Montserrat"/>
              <a:cs typeface="Montserrat"/>
              <a:sym typeface="Montserrat"/>
            </a:endParaRPr>
          </a:p>
          <a:p>
            <a:pPr indent="-304800" lvl="0" marL="457200" marR="0" rtl="0" algn="l">
              <a:lnSpc>
                <a:spcPct val="150000"/>
              </a:lnSpc>
              <a:spcBef>
                <a:spcPts val="0"/>
              </a:spcBef>
              <a:spcAft>
                <a:spcPts val="0"/>
              </a:spcAft>
              <a:buClr>
                <a:schemeClr val="dk1"/>
              </a:buClr>
              <a:buSzPts val="1200"/>
              <a:buFont typeface="Montserrat"/>
              <a:buChar char="●"/>
            </a:pPr>
            <a:r>
              <a:rPr b="1" i="0" lang="en" sz="1400" u="none" cap="none" strike="noStrike">
                <a:solidFill>
                  <a:schemeClr val="dk1"/>
                </a:solidFill>
                <a:latin typeface="Montserrat"/>
                <a:ea typeface="Montserrat"/>
                <a:cs typeface="Montserrat"/>
                <a:sym typeface="Montserrat"/>
              </a:rPr>
              <a:t>Practices -</a:t>
            </a:r>
            <a:r>
              <a:rPr b="1" i="0" lang="en" sz="1000" u="none" cap="none" strike="noStrike">
                <a:solidFill>
                  <a:schemeClr val="dk1"/>
                </a:solidFill>
                <a:latin typeface="Montserrat"/>
                <a:ea typeface="Montserrat"/>
                <a:cs typeface="Montserrat"/>
                <a:sym typeface="Montserrat"/>
              </a:rPr>
              <a:t> </a:t>
            </a:r>
            <a:r>
              <a:rPr b="0" i="0" lang="en" sz="1000" u="none" cap="none" strike="noStrike">
                <a:solidFill>
                  <a:schemeClr val="dk1"/>
                </a:solidFill>
                <a:latin typeface="Montserrat"/>
                <a:ea typeface="Montserrat"/>
                <a:cs typeface="Montserrat"/>
                <a:sym typeface="Montserrat"/>
              </a:rPr>
              <a:t>Creating effective plans, cultivating effective communication skills, and developing the practices to respond to situations in an effective manner.</a:t>
            </a:r>
            <a:br>
              <a:rPr b="0" i="0" lang="en" sz="1000" u="none" cap="none" strike="noStrike">
                <a:solidFill>
                  <a:schemeClr val="dk1"/>
                </a:solidFill>
                <a:latin typeface="Montserrat"/>
                <a:ea typeface="Montserrat"/>
                <a:cs typeface="Montserrat"/>
                <a:sym typeface="Montserrat"/>
              </a:rPr>
            </a:br>
            <a:endParaRPr b="0" i="0" sz="1000" u="none" cap="none" strike="noStrike">
              <a:solidFill>
                <a:schemeClr val="dk1"/>
              </a:solidFill>
              <a:latin typeface="Montserrat"/>
              <a:ea typeface="Montserrat"/>
              <a:cs typeface="Montserrat"/>
              <a:sym typeface="Montserrat"/>
            </a:endParaRPr>
          </a:p>
          <a:p>
            <a:pPr indent="-304800" lvl="0" marL="457200" marR="0" rtl="0" algn="l">
              <a:lnSpc>
                <a:spcPct val="150000"/>
              </a:lnSpc>
              <a:spcBef>
                <a:spcPts val="0"/>
              </a:spcBef>
              <a:spcAft>
                <a:spcPts val="0"/>
              </a:spcAft>
              <a:buClr>
                <a:schemeClr val="dk1"/>
              </a:buClr>
              <a:buSzPts val="1200"/>
              <a:buFont typeface="Montserrat"/>
              <a:buChar char="●"/>
            </a:pPr>
            <a:r>
              <a:rPr b="1" i="0" lang="en" sz="1400" u="none" cap="none" strike="noStrike">
                <a:solidFill>
                  <a:schemeClr val="dk1"/>
                </a:solidFill>
                <a:latin typeface="Montserrat"/>
                <a:ea typeface="Montserrat"/>
                <a:cs typeface="Montserrat"/>
                <a:sym typeface="Montserrat"/>
              </a:rPr>
              <a:t>Place -</a:t>
            </a:r>
            <a:r>
              <a:rPr b="1" i="0" lang="en" sz="1000" u="none" cap="none" strike="noStrike">
                <a:solidFill>
                  <a:schemeClr val="dk1"/>
                </a:solidFill>
                <a:latin typeface="Montserrat"/>
                <a:ea typeface="Montserrat"/>
                <a:cs typeface="Montserrat"/>
                <a:sym typeface="Montserrat"/>
              </a:rPr>
              <a:t> </a:t>
            </a:r>
            <a:r>
              <a:rPr b="0" i="0" lang="en" sz="1000" u="none" cap="none" strike="noStrike">
                <a:solidFill>
                  <a:schemeClr val="dk1"/>
                </a:solidFill>
                <a:latin typeface="Montserrat"/>
                <a:ea typeface="Montserrat"/>
                <a:cs typeface="Montserrat"/>
                <a:sym typeface="Montserrat"/>
              </a:rPr>
              <a:t>Understanding your environment and how your plan, equipment, people interact with it.</a:t>
            </a:r>
            <a:br>
              <a:rPr b="0" i="0" lang="en" sz="1000" u="none" cap="none" strike="noStrike">
                <a:solidFill>
                  <a:schemeClr val="dk1"/>
                </a:solidFill>
                <a:latin typeface="Montserrat"/>
                <a:ea typeface="Montserrat"/>
                <a:cs typeface="Montserrat"/>
                <a:sym typeface="Montserrat"/>
              </a:rPr>
            </a:br>
            <a:endParaRPr b="0" i="0" sz="1000" u="none" cap="none" strike="noStrike">
              <a:solidFill>
                <a:schemeClr val="dk1"/>
              </a:solidFill>
              <a:latin typeface="Montserrat"/>
              <a:ea typeface="Montserrat"/>
              <a:cs typeface="Montserrat"/>
              <a:sym typeface="Montserrat"/>
            </a:endParaRPr>
          </a:p>
          <a:p>
            <a:pPr indent="-304800" lvl="0" marL="457200" marR="0" rtl="0" algn="l">
              <a:lnSpc>
                <a:spcPct val="150000"/>
              </a:lnSpc>
              <a:spcBef>
                <a:spcPts val="0"/>
              </a:spcBef>
              <a:spcAft>
                <a:spcPts val="0"/>
              </a:spcAft>
              <a:buClr>
                <a:schemeClr val="dk1"/>
              </a:buClr>
              <a:buSzPts val="1200"/>
              <a:buFont typeface="Montserrat"/>
              <a:buChar char="●"/>
            </a:pPr>
            <a:r>
              <a:rPr b="1" i="0" lang="en" sz="1400" u="none" cap="none" strike="noStrike">
                <a:solidFill>
                  <a:schemeClr val="dk1"/>
                </a:solidFill>
                <a:latin typeface="Montserrat"/>
                <a:ea typeface="Montserrat"/>
                <a:cs typeface="Montserrat"/>
                <a:sym typeface="Montserrat"/>
              </a:rPr>
              <a:t>Purpose </a:t>
            </a:r>
            <a:r>
              <a:rPr b="1" i="0" lang="en" sz="1000" u="none" cap="none" strike="noStrike">
                <a:solidFill>
                  <a:schemeClr val="dk1"/>
                </a:solidFill>
                <a:latin typeface="Montserrat"/>
                <a:ea typeface="Montserrat"/>
                <a:cs typeface="Montserrat"/>
                <a:sym typeface="Montserrat"/>
              </a:rPr>
              <a:t>-</a:t>
            </a:r>
            <a:r>
              <a:rPr b="0" i="0" lang="en" sz="1000" u="none" cap="none" strike="noStrike">
                <a:solidFill>
                  <a:schemeClr val="dk1"/>
                </a:solidFill>
                <a:latin typeface="Montserrat"/>
                <a:ea typeface="Montserrat"/>
                <a:cs typeface="Montserrat"/>
                <a:sym typeface="Montserrat"/>
              </a:rPr>
              <a:t> Connecting with a sense of integrity with your practice while cultivating community and the values of the ACA.</a:t>
            </a:r>
            <a:endParaRPr b="0" i="0" sz="1000" u="none" cap="none" strike="noStrike">
              <a:solidFill>
                <a:schemeClr val="dk1"/>
              </a:solidFill>
              <a:latin typeface="Montserrat"/>
              <a:ea typeface="Montserrat"/>
              <a:cs typeface="Montserrat"/>
              <a:sym typeface="Montserrat"/>
            </a:endParaRPr>
          </a:p>
        </p:txBody>
      </p:sp>
      <p:sp>
        <p:nvSpPr>
          <p:cNvPr id="502" name="Google Shape;502;p87"/>
          <p:cNvSpPr/>
          <p:nvPr/>
        </p:nvSpPr>
        <p:spPr>
          <a:xfrm>
            <a:off x="5752157" y="3322371"/>
            <a:ext cx="1516800" cy="1511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Montserrat"/>
                <a:ea typeface="Montserrat"/>
                <a:cs typeface="Montserrat"/>
                <a:sym typeface="Montserrat"/>
              </a:rPr>
              <a:t>Purpose</a:t>
            </a:r>
            <a:endParaRPr b="1"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pic>
        <p:nvPicPr>
          <p:cNvPr id="507" name="Google Shape;507;p88"/>
          <p:cNvPicPr preferRelativeResize="0"/>
          <p:nvPr/>
        </p:nvPicPr>
        <p:blipFill rotWithShape="1">
          <a:blip r:embed="rId3">
            <a:alphaModFix/>
          </a:blip>
          <a:srcRect b="16971" l="27819" r="23243" t="4238"/>
          <a:stretch/>
        </p:blipFill>
        <p:spPr>
          <a:xfrm>
            <a:off x="0" y="0"/>
            <a:ext cx="4793702" cy="5143501"/>
          </a:xfrm>
          <a:prstGeom prst="rect">
            <a:avLst/>
          </a:prstGeom>
          <a:noFill/>
          <a:ln>
            <a:noFill/>
          </a:ln>
        </p:spPr>
      </p:pic>
      <p:sp>
        <p:nvSpPr>
          <p:cNvPr id="508" name="Google Shape;508;p88"/>
          <p:cNvSpPr/>
          <p:nvPr/>
        </p:nvSpPr>
        <p:spPr>
          <a:xfrm>
            <a:off x="822450" y="837075"/>
            <a:ext cx="3148800" cy="3148800"/>
          </a:xfrm>
          <a:prstGeom prst="ellipse">
            <a:avLst/>
          </a:prstGeom>
          <a:solidFill>
            <a:srgbClr val="112E52">
              <a:alpha val="49019"/>
            </a:srgbClr>
          </a:solidFill>
          <a:ln cap="flat" cmpd="sng" w="952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Montserrat"/>
                <a:ea typeface="Montserrat"/>
                <a:cs typeface="Montserrat"/>
                <a:sym typeface="Montserrat"/>
              </a:rPr>
              <a:t>Gradual Release</a:t>
            </a:r>
            <a:endParaRPr b="1" i="0" sz="1800" u="none" cap="none" strike="noStrike">
              <a:solidFill>
                <a:schemeClr val="lt1"/>
              </a:solidFill>
              <a:latin typeface="Montserrat"/>
              <a:ea typeface="Montserrat"/>
              <a:cs typeface="Montserrat"/>
              <a:sym typeface="Montserrat"/>
            </a:endParaRPr>
          </a:p>
        </p:txBody>
      </p:sp>
      <p:sp>
        <p:nvSpPr>
          <p:cNvPr id="509" name="Google Shape;509;p88"/>
          <p:cNvSpPr/>
          <p:nvPr/>
        </p:nvSpPr>
        <p:spPr>
          <a:xfrm>
            <a:off x="1638438" y="217875"/>
            <a:ext cx="1516800" cy="1511100"/>
          </a:xfrm>
          <a:prstGeom prst="ellipse">
            <a:avLst/>
          </a:prstGeom>
          <a:solidFill>
            <a:srgbClr val="C9DAF8"/>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Montserrat"/>
              <a:ea typeface="Montserrat"/>
              <a:cs typeface="Montserrat"/>
              <a:sym typeface="Montserrat"/>
            </a:endParaRPr>
          </a:p>
        </p:txBody>
      </p:sp>
      <p:sp>
        <p:nvSpPr>
          <p:cNvPr id="510" name="Google Shape;510;p88"/>
          <p:cNvSpPr/>
          <p:nvPr/>
        </p:nvSpPr>
        <p:spPr>
          <a:xfrm>
            <a:off x="364671" y="2841776"/>
            <a:ext cx="1516800" cy="15111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Medium"/>
                <a:ea typeface="Montserrat Medium"/>
                <a:cs typeface="Montserrat Medium"/>
                <a:sym typeface="Montserrat Medium"/>
              </a:rPr>
              <a:t>Phase 3</a:t>
            </a:r>
            <a:br>
              <a:rPr b="1" i="0" lang="en" sz="1200" u="none" cap="none" strike="noStrike">
                <a:solidFill>
                  <a:schemeClr val="lt1"/>
                </a:solidFill>
                <a:latin typeface="Montserrat"/>
                <a:ea typeface="Montserrat"/>
                <a:cs typeface="Montserrat"/>
                <a:sym typeface="Montserrat"/>
              </a:rPr>
            </a:br>
            <a:r>
              <a:rPr b="1" i="0" lang="en" sz="1200" u="none" cap="none" strike="noStrike">
                <a:solidFill>
                  <a:schemeClr val="lt1"/>
                </a:solidFill>
                <a:latin typeface="Montserrat"/>
                <a:ea typeface="Montserrat"/>
                <a:cs typeface="Montserrat"/>
                <a:sym typeface="Montserrat"/>
              </a:rPr>
              <a:t>Performing as a leader</a:t>
            </a:r>
            <a:r>
              <a:rPr b="1" i="0" lang="en" sz="1100" u="none" cap="none" strike="noStrike">
                <a:solidFill>
                  <a:schemeClr val="lt1"/>
                </a:solidFill>
                <a:latin typeface="Montserrat"/>
                <a:ea typeface="Montserrat"/>
                <a:cs typeface="Montserrat"/>
                <a:sym typeface="Montserrat"/>
              </a:rPr>
              <a:t> </a:t>
            </a:r>
            <a:endParaRPr b="1" i="0" sz="1000" u="none" cap="none" strike="noStrike">
              <a:solidFill>
                <a:schemeClr val="lt1"/>
              </a:solidFill>
              <a:latin typeface="Montserrat"/>
              <a:ea typeface="Montserrat"/>
              <a:cs typeface="Montserrat"/>
              <a:sym typeface="Montserrat"/>
            </a:endParaRPr>
          </a:p>
        </p:txBody>
      </p:sp>
      <p:sp>
        <p:nvSpPr>
          <p:cNvPr id="511" name="Google Shape;511;p88"/>
          <p:cNvSpPr/>
          <p:nvPr/>
        </p:nvSpPr>
        <p:spPr>
          <a:xfrm>
            <a:off x="2975457" y="2841783"/>
            <a:ext cx="1516800" cy="15111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2"/>
                </a:solidFill>
                <a:latin typeface="Montserrat Medium"/>
                <a:ea typeface="Montserrat Medium"/>
                <a:cs typeface="Montserrat Medium"/>
                <a:sym typeface="Montserrat Medium"/>
              </a:rPr>
              <a:t>Phase 2</a:t>
            </a:r>
            <a:br>
              <a:rPr b="1" i="0" lang="en" sz="1200" u="none" cap="none" strike="noStrike">
                <a:solidFill>
                  <a:schemeClr val="lt2"/>
                </a:solidFill>
                <a:latin typeface="Montserrat"/>
                <a:ea typeface="Montserrat"/>
                <a:cs typeface="Montserrat"/>
                <a:sym typeface="Montserrat"/>
              </a:rPr>
            </a:br>
            <a:r>
              <a:rPr b="1" i="0" lang="en" sz="1200" u="none" cap="none" strike="noStrike">
                <a:solidFill>
                  <a:schemeClr val="lt2"/>
                </a:solidFill>
                <a:latin typeface="Montserrat"/>
                <a:ea typeface="Montserrat"/>
                <a:cs typeface="Montserrat"/>
                <a:sym typeface="Montserrat"/>
              </a:rPr>
              <a:t>Stepping into leadership </a:t>
            </a:r>
            <a:endParaRPr b="1" i="0" sz="1000" u="none" cap="none" strike="noStrike">
              <a:solidFill>
                <a:schemeClr val="lt2"/>
              </a:solidFill>
              <a:latin typeface="Montserrat"/>
              <a:ea typeface="Montserrat"/>
              <a:cs typeface="Montserrat"/>
              <a:sym typeface="Montserrat"/>
            </a:endParaRPr>
          </a:p>
        </p:txBody>
      </p:sp>
      <p:sp>
        <p:nvSpPr>
          <p:cNvPr id="512" name="Google Shape;512;p88"/>
          <p:cNvSpPr txBox="1"/>
          <p:nvPr/>
        </p:nvSpPr>
        <p:spPr>
          <a:xfrm>
            <a:off x="5008025" y="328975"/>
            <a:ext cx="3938400" cy="4453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Gradual Release of Responsibility</a:t>
            </a:r>
            <a:br>
              <a:rPr b="1" i="0" lang="en" sz="900" u="none" cap="none" strike="noStrike">
                <a:solidFill>
                  <a:schemeClr val="dk1"/>
                </a:solidFill>
                <a:latin typeface="Montserrat"/>
                <a:ea typeface="Montserrat"/>
                <a:cs typeface="Montserrat"/>
                <a:sym typeface="Montserrat"/>
              </a:rPr>
            </a:br>
            <a:endParaRPr b="1" i="0" sz="12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br>
              <a:rPr b="1" i="0" lang="en" sz="900" u="none" cap="none" strike="noStrike">
                <a:solidFill>
                  <a:schemeClr val="dk1"/>
                </a:solidFill>
                <a:latin typeface="Montserrat"/>
                <a:ea typeface="Montserrat"/>
                <a:cs typeface="Montserrat"/>
                <a:sym typeface="Montserrat"/>
              </a:rPr>
            </a:b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The experience asks you to begin by learning, practicing and experiencing as your trainer models, explains, instructs, and guides you through the basics.</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Your trainer will model leadership, explaining the ‘why’ and ‘how’, and training specific skills and knowledge while the candidates are experiencing leadership, practicing skills and knowledge, and learning. Providing an example of leadership, you’ll have the opportunity to explore how to put this into practice. </a:t>
            </a:r>
            <a:endParaRPr b="0" i="0" sz="11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 name="Shape 516"/>
        <p:cNvGrpSpPr/>
        <p:nvPr/>
      </p:nvGrpSpPr>
      <p:grpSpPr>
        <a:xfrm>
          <a:off x="0" y="0"/>
          <a:ext cx="0" cy="0"/>
          <a:chOff x="0" y="0"/>
          <a:chExt cx="0" cy="0"/>
        </a:xfrm>
      </p:grpSpPr>
      <p:pic>
        <p:nvPicPr>
          <p:cNvPr id="517" name="Google Shape;517;p89"/>
          <p:cNvPicPr preferRelativeResize="0"/>
          <p:nvPr/>
        </p:nvPicPr>
        <p:blipFill rotWithShape="1">
          <a:blip r:embed="rId3">
            <a:alphaModFix/>
          </a:blip>
          <a:srcRect b="16971" l="27819" r="23243" t="4238"/>
          <a:stretch/>
        </p:blipFill>
        <p:spPr>
          <a:xfrm>
            <a:off x="0" y="0"/>
            <a:ext cx="4793702" cy="5143501"/>
          </a:xfrm>
          <a:prstGeom prst="rect">
            <a:avLst/>
          </a:prstGeom>
          <a:noFill/>
          <a:ln>
            <a:noFill/>
          </a:ln>
        </p:spPr>
      </p:pic>
      <p:sp>
        <p:nvSpPr>
          <p:cNvPr id="518" name="Google Shape;518;p89"/>
          <p:cNvSpPr/>
          <p:nvPr/>
        </p:nvSpPr>
        <p:spPr>
          <a:xfrm>
            <a:off x="822450" y="837075"/>
            <a:ext cx="3148800" cy="3148800"/>
          </a:xfrm>
          <a:prstGeom prst="ellipse">
            <a:avLst/>
          </a:prstGeom>
          <a:solidFill>
            <a:srgbClr val="112E52">
              <a:alpha val="49019"/>
            </a:srgbClr>
          </a:solidFill>
          <a:ln cap="flat" cmpd="sng" w="952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Montserrat"/>
                <a:ea typeface="Montserrat"/>
                <a:cs typeface="Montserrat"/>
                <a:sym typeface="Montserrat"/>
              </a:rPr>
              <a:t>Gradual Release</a:t>
            </a:r>
            <a:endParaRPr b="1" i="0" sz="1800" u="none" cap="none" strike="noStrike">
              <a:solidFill>
                <a:schemeClr val="lt1"/>
              </a:solidFill>
              <a:latin typeface="Montserrat"/>
              <a:ea typeface="Montserrat"/>
              <a:cs typeface="Montserrat"/>
              <a:sym typeface="Montserrat"/>
            </a:endParaRPr>
          </a:p>
        </p:txBody>
      </p:sp>
      <p:sp>
        <p:nvSpPr>
          <p:cNvPr id="519" name="Google Shape;519;p89"/>
          <p:cNvSpPr/>
          <p:nvPr/>
        </p:nvSpPr>
        <p:spPr>
          <a:xfrm>
            <a:off x="1638438" y="217875"/>
            <a:ext cx="1516800" cy="1511100"/>
          </a:xfrm>
          <a:prstGeom prst="ellipse">
            <a:avLst/>
          </a:prstGeom>
          <a:solidFill>
            <a:srgbClr val="C9DAF8"/>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Montserrat"/>
              <a:ea typeface="Montserrat"/>
              <a:cs typeface="Montserrat"/>
              <a:sym typeface="Montserrat"/>
            </a:endParaRPr>
          </a:p>
        </p:txBody>
      </p:sp>
      <p:sp>
        <p:nvSpPr>
          <p:cNvPr id="520" name="Google Shape;520;p89"/>
          <p:cNvSpPr/>
          <p:nvPr/>
        </p:nvSpPr>
        <p:spPr>
          <a:xfrm>
            <a:off x="364671" y="2841776"/>
            <a:ext cx="1516800" cy="15111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Medium"/>
                <a:ea typeface="Montserrat Medium"/>
                <a:cs typeface="Montserrat Medium"/>
                <a:sym typeface="Montserrat Medium"/>
              </a:rPr>
              <a:t>Phase 3</a:t>
            </a:r>
            <a:br>
              <a:rPr b="1" i="0" lang="en" sz="1200" u="none" cap="none" strike="noStrike">
                <a:solidFill>
                  <a:schemeClr val="lt1"/>
                </a:solidFill>
                <a:latin typeface="Montserrat"/>
                <a:ea typeface="Montserrat"/>
                <a:cs typeface="Montserrat"/>
                <a:sym typeface="Montserrat"/>
              </a:rPr>
            </a:br>
            <a:r>
              <a:rPr b="1" i="0" lang="en" sz="1200" u="none" cap="none" strike="noStrike">
                <a:solidFill>
                  <a:schemeClr val="lt1"/>
                </a:solidFill>
                <a:latin typeface="Montserrat"/>
                <a:ea typeface="Montserrat"/>
                <a:cs typeface="Montserrat"/>
                <a:sym typeface="Montserrat"/>
              </a:rPr>
              <a:t>Performing as a leader</a:t>
            </a:r>
            <a:r>
              <a:rPr b="1" i="0" lang="en" sz="1100" u="none" cap="none" strike="noStrike">
                <a:solidFill>
                  <a:schemeClr val="lt1"/>
                </a:solidFill>
                <a:latin typeface="Montserrat"/>
                <a:ea typeface="Montserrat"/>
                <a:cs typeface="Montserrat"/>
                <a:sym typeface="Montserrat"/>
              </a:rPr>
              <a:t> </a:t>
            </a:r>
            <a:endParaRPr b="1" i="0" sz="1000" u="none" cap="none" strike="noStrike">
              <a:solidFill>
                <a:schemeClr val="lt1"/>
              </a:solidFill>
              <a:latin typeface="Montserrat"/>
              <a:ea typeface="Montserrat"/>
              <a:cs typeface="Montserrat"/>
              <a:sym typeface="Montserrat"/>
            </a:endParaRPr>
          </a:p>
        </p:txBody>
      </p:sp>
      <p:sp>
        <p:nvSpPr>
          <p:cNvPr id="521" name="Google Shape;521;p89"/>
          <p:cNvSpPr/>
          <p:nvPr/>
        </p:nvSpPr>
        <p:spPr>
          <a:xfrm>
            <a:off x="2975457" y="2841783"/>
            <a:ext cx="1516800" cy="15111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2"/>
                </a:solidFill>
                <a:latin typeface="Montserrat Medium"/>
                <a:ea typeface="Montserrat Medium"/>
                <a:cs typeface="Montserrat Medium"/>
                <a:sym typeface="Montserrat Medium"/>
              </a:rPr>
              <a:t>Phase 2</a:t>
            </a:r>
            <a:br>
              <a:rPr b="1" i="0" lang="en" sz="1200" u="none" cap="none" strike="noStrike">
                <a:solidFill>
                  <a:schemeClr val="lt2"/>
                </a:solidFill>
                <a:latin typeface="Montserrat"/>
                <a:ea typeface="Montserrat"/>
                <a:cs typeface="Montserrat"/>
                <a:sym typeface="Montserrat"/>
              </a:rPr>
            </a:br>
            <a:r>
              <a:rPr b="1" i="0" lang="en" sz="1200" u="none" cap="none" strike="noStrike">
                <a:solidFill>
                  <a:schemeClr val="lt2"/>
                </a:solidFill>
                <a:latin typeface="Montserrat"/>
                <a:ea typeface="Montserrat"/>
                <a:cs typeface="Montserrat"/>
                <a:sym typeface="Montserrat"/>
              </a:rPr>
              <a:t>Stepping into leadership </a:t>
            </a:r>
            <a:endParaRPr b="1" i="0" sz="1000" u="none" cap="none" strike="noStrike">
              <a:solidFill>
                <a:schemeClr val="lt2"/>
              </a:solidFill>
              <a:latin typeface="Montserrat"/>
              <a:ea typeface="Montserrat"/>
              <a:cs typeface="Montserrat"/>
              <a:sym typeface="Montserrat"/>
            </a:endParaRPr>
          </a:p>
        </p:txBody>
      </p:sp>
      <p:sp>
        <p:nvSpPr>
          <p:cNvPr id="522" name="Google Shape;522;p89"/>
          <p:cNvSpPr txBox="1"/>
          <p:nvPr/>
        </p:nvSpPr>
        <p:spPr>
          <a:xfrm>
            <a:off x="5008025" y="328975"/>
            <a:ext cx="3938400" cy="4453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Gradual Release of Responsibility</a:t>
            </a:r>
            <a:br>
              <a:rPr b="1" i="0" lang="en" sz="900" u="none" cap="none" strike="noStrike">
                <a:solidFill>
                  <a:schemeClr val="dk1"/>
                </a:solidFill>
                <a:latin typeface="Montserrat"/>
                <a:ea typeface="Montserrat"/>
                <a:cs typeface="Montserrat"/>
                <a:sym typeface="Montserrat"/>
              </a:rPr>
            </a:br>
            <a:endParaRPr b="1" i="0" sz="12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br>
              <a:rPr b="1" i="0" lang="en" sz="900" u="none" cap="none" strike="noStrike">
                <a:solidFill>
                  <a:schemeClr val="dk1"/>
                </a:solidFill>
                <a:latin typeface="Montserrat"/>
                <a:ea typeface="Montserrat"/>
                <a:cs typeface="Montserrat"/>
                <a:sym typeface="Montserrat"/>
              </a:rPr>
            </a:b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The experience asks you to begin by learning, practicing and experiencing as your trainer models, explains, instructs, and guides you through the basics.</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Your trainer will model leadership, explaining the ‘why’ and ‘how’, and training specific skills and knowledge while the candidates are experiencing leadership, practicing skills and knowledge, and learning. Providing an example of leadership, you’ll have the opportunity to explore how to put this into practice. </a:t>
            </a:r>
            <a:endParaRPr b="0" i="0" sz="11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pic>
        <p:nvPicPr>
          <p:cNvPr id="527" name="Google Shape;527;p90"/>
          <p:cNvPicPr preferRelativeResize="0"/>
          <p:nvPr/>
        </p:nvPicPr>
        <p:blipFill rotWithShape="1">
          <a:blip r:embed="rId3">
            <a:alphaModFix/>
          </a:blip>
          <a:srcRect b="16971" l="27819" r="23243" t="4238"/>
          <a:stretch/>
        </p:blipFill>
        <p:spPr>
          <a:xfrm>
            <a:off x="0" y="0"/>
            <a:ext cx="4793702" cy="5143501"/>
          </a:xfrm>
          <a:prstGeom prst="rect">
            <a:avLst/>
          </a:prstGeom>
          <a:noFill/>
          <a:ln>
            <a:noFill/>
          </a:ln>
        </p:spPr>
      </p:pic>
      <p:sp>
        <p:nvSpPr>
          <p:cNvPr id="528" name="Google Shape;528;p90"/>
          <p:cNvSpPr/>
          <p:nvPr/>
        </p:nvSpPr>
        <p:spPr>
          <a:xfrm>
            <a:off x="822450" y="837075"/>
            <a:ext cx="3148800" cy="3148800"/>
          </a:xfrm>
          <a:prstGeom prst="ellipse">
            <a:avLst/>
          </a:prstGeom>
          <a:solidFill>
            <a:srgbClr val="112E52">
              <a:alpha val="49019"/>
            </a:srgbClr>
          </a:solidFill>
          <a:ln cap="flat" cmpd="sng" w="952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Montserrat"/>
                <a:ea typeface="Montserrat"/>
                <a:cs typeface="Montserrat"/>
                <a:sym typeface="Montserrat"/>
              </a:rPr>
              <a:t>Gradual Release</a:t>
            </a:r>
            <a:endParaRPr b="1" i="0" sz="1800" u="none" cap="none" strike="noStrike">
              <a:solidFill>
                <a:schemeClr val="lt1"/>
              </a:solidFill>
              <a:latin typeface="Montserrat"/>
              <a:ea typeface="Montserrat"/>
              <a:cs typeface="Montserrat"/>
              <a:sym typeface="Montserrat"/>
            </a:endParaRPr>
          </a:p>
        </p:txBody>
      </p:sp>
      <p:sp>
        <p:nvSpPr>
          <p:cNvPr id="529" name="Google Shape;529;p90"/>
          <p:cNvSpPr/>
          <p:nvPr/>
        </p:nvSpPr>
        <p:spPr>
          <a:xfrm>
            <a:off x="3055188" y="2571750"/>
            <a:ext cx="1516800" cy="1511100"/>
          </a:xfrm>
          <a:prstGeom prst="ellipse">
            <a:avLst/>
          </a:prstGeom>
          <a:solidFill>
            <a:srgbClr val="C9DAF8"/>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Montserrat"/>
              <a:ea typeface="Montserrat"/>
              <a:cs typeface="Montserrat"/>
              <a:sym typeface="Montserrat"/>
            </a:endParaRPr>
          </a:p>
        </p:txBody>
      </p:sp>
      <p:sp>
        <p:nvSpPr>
          <p:cNvPr id="530" name="Google Shape;530;p90"/>
          <p:cNvSpPr/>
          <p:nvPr/>
        </p:nvSpPr>
        <p:spPr>
          <a:xfrm>
            <a:off x="364671" y="2841776"/>
            <a:ext cx="1516800" cy="15111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Medium"/>
                <a:ea typeface="Montserrat Medium"/>
                <a:cs typeface="Montserrat Medium"/>
                <a:sym typeface="Montserrat Medium"/>
              </a:rPr>
              <a:t>Phase 3</a:t>
            </a:r>
            <a:br>
              <a:rPr b="1" i="0" lang="en" sz="1200" u="none" cap="none" strike="noStrike">
                <a:solidFill>
                  <a:schemeClr val="lt1"/>
                </a:solidFill>
                <a:latin typeface="Montserrat"/>
                <a:ea typeface="Montserrat"/>
                <a:cs typeface="Montserrat"/>
                <a:sym typeface="Montserrat"/>
              </a:rPr>
            </a:br>
            <a:r>
              <a:rPr b="1" i="0" lang="en" sz="1200" u="none" cap="none" strike="noStrike">
                <a:solidFill>
                  <a:schemeClr val="lt1"/>
                </a:solidFill>
                <a:latin typeface="Montserrat"/>
                <a:ea typeface="Montserrat"/>
                <a:cs typeface="Montserrat"/>
                <a:sym typeface="Montserrat"/>
              </a:rPr>
              <a:t>Performing as a leader</a:t>
            </a:r>
            <a:r>
              <a:rPr b="1" i="0" lang="en" sz="1100" u="none" cap="none" strike="noStrike">
                <a:solidFill>
                  <a:schemeClr val="lt1"/>
                </a:solidFill>
                <a:latin typeface="Montserrat"/>
                <a:ea typeface="Montserrat"/>
                <a:cs typeface="Montserrat"/>
                <a:sym typeface="Montserrat"/>
              </a:rPr>
              <a:t> </a:t>
            </a:r>
            <a:endParaRPr b="1" i="0" sz="1000" u="none" cap="none" strike="noStrike">
              <a:solidFill>
                <a:schemeClr val="lt1"/>
              </a:solidFill>
              <a:latin typeface="Montserrat"/>
              <a:ea typeface="Montserrat"/>
              <a:cs typeface="Montserrat"/>
              <a:sym typeface="Montserrat"/>
            </a:endParaRPr>
          </a:p>
        </p:txBody>
      </p:sp>
      <p:sp>
        <p:nvSpPr>
          <p:cNvPr id="531" name="Google Shape;531;p90"/>
          <p:cNvSpPr/>
          <p:nvPr/>
        </p:nvSpPr>
        <p:spPr>
          <a:xfrm>
            <a:off x="1538407" y="328983"/>
            <a:ext cx="1516800" cy="15111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2"/>
                </a:solidFill>
                <a:latin typeface="Montserrat Medium"/>
                <a:ea typeface="Montserrat Medium"/>
                <a:cs typeface="Montserrat Medium"/>
                <a:sym typeface="Montserrat Medium"/>
              </a:rPr>
              <a:t>Phase 2</a:t>
            </a:r>
            <a:br>
              <a:rPr b="1" i="0" lang="en" sz="1200" u="none" cap="none" strike="noStrike">
                <a:solidFill>
                  <a:schemeClr val="lt2"/>
                </a:solidFill>
                <a:latin typeface="Montserrat"/>
                <a:ea typeface="Montserrat"/>
                <a:cs typeface="Montserrat"/>
                <a:sym typeface="Montserrat"/>
              </a:rPr>
            </a:br>
            <a:r>
              <a:rPr b="1" i="0" lang="en" sz="1200" u="none" cap="none" strike="noStrike">
                <a:solidFill>
                  <a:schemeClr val="lt2"/>
                </a:solidFill>
                <a:latin typeface="Montserrat"/>
                <a:ea typeface="Montserrat"/>
                <a:cs typeface="Montserrat"/>
                <a:sym typeface="Montserrat"/>
              </a:rPr>
              <a:t>Stepping into leadership </a:t>
            </a:r>
            <a:endParaRPr b="1" i="0" sz="1000" u="none" cap="none" strike="noStrike">
              <a:solidFill>
                <a:schemeClr val="lt2"/>
              </a:solidFill>
              <a:latin typeface="Montserrat"/>
              <a:ea typeface="Montserrat"/>
              <a:cs typeface="Montserrat"/>
              <a:sym typeface="Montserrat"/>
            </a:endParaRPr>
          </a:p>
        </p:txBody>
      </p:sp>
      <p:sp>
        <p:nvSpPr>
          <p:cNvPr id="532" name="Google Shape;532;p90"/>
          <p:cNvSpPr txBox="1"/>
          <p:nvPr/>
        </p:nvSpPr>
        <p:spPr>
          <a:xfrm>
            <a:off x="5008025" y="328975"/>
            <a:ext cx="3938400" cy="4453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Gradual Release of Responsibility</a:t>
            </a:r>
            <a:br>
              <a:rPr b="1" i="0" lang="en" sz="900" u="none" cap="none" strike="noStrike">
                <a:solidFill>
                  <a:schemeClr val="dk1"/>
                </a:solidFill>
                <a:latin typeface="Montserrat"/>
                <a:ea typeface="Montserrat"/>
                <a:cs typeface="Montserrat"/>
                <a:sym typeface="Montserrat"/>
              </a:rPr>
            </a:br>
            <a:endParaRPr b="1"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2</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Stepping into leadership </a:t>
            </a:r>
            <a:endParaRPr b="1" i="0" sz="1200" u="none" cap="none" strike="noStrike">
              <a:solidFill>
                <a:srgbClr val="00000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Then you’ll transition into a phase in which you experiment and practice leading. You’ll also discourse about your reasoning for your decisions and spend time assessing yourself and your decisions. </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In this phase, your trainer acts more as a facilitator, assisting you based on your needs and helping provide feedback and space for reflection. You’ll be able to practice with guidance and support from your trainer.</a:t>
            </a:r>
            <a:r>
              <a:rPr b="0" i="0" lang="en" sz="1200" u="none" cap="none" strike="noStrike">
                <a:solidFill>
                  <a:srgbClr val="000000"/>
                </a:solidFill>
                <a:latin typeface="Montserrat"/>
                <a:ea typeface="Montserrat"/>
                <a:cs typeface="Montserrat"/>
                <a:sym typeface="Montserrat"/>
              </a:rPr>
              <a:t> </a:t>
            </a:r>
            <a:endParaRPr b="1"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pic>
        <p:nvPicPr>
          <p:cNvPr id="537" name="Google Shape;537;p91"/>
          <p:cNvPicPr preferRelativeResize="0"/>
          <p:nvPr/>
        </p:nvPicPr>
        <p:blipFill rotWithShape="1">
          <a:blip r:embed="rId3">
            <a:alphaModFix/>
          </a:blip>
          <a:srcRect b="16971" l="27819" r="23243" t="4238"/>
          <a:stretch/>
        </p:blipFill>
        <p:spPr>
          <a:xfrm>
            <a:off x="0" y="0"/>
            <a:ext cx="4793702" cy="5143501"/>
          </a:xfrm>
          <a:prstGeom prst="rect">
            <a:avLst/>
          </a:prstGeom>
          <a:noFill/>
          <a:ln>
            <a:noFill/>
          </a:ln>
        </p:spPr>
      </p:pic>
      <p:sp>
        <p:nvSpPr>
          <p:cNvPr id="538" name="Google Shape;538;p91"/>
          <p:cNvSpPr/>
          <p:nvPr/>
        </p:nvSpPr>
        <p:spPr>
          <a:xfrm>
            <a:off x="822450" y="837075"/>
            <a:ext cx="3148800" cy="3148800"/>
          </a:xfrm>
          <a:prstGeom prst="ellipse">
            <a:avLst/>
          </a:prstGeom>
          <a:solidFill>
            <a:srgbClr val="112E52">
              <a:alpha val="49019"/>
            </a:srgbClr>
          </a:solidFill>
          <a:ln cap="flat" cmpd="sng" w="9525">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Montserrat"/>
                <a:ea typeface="Montserrat"/>
                <a:cs typeface="Montserrat"/>
                <a:sym typeface="Montserrat"/>
              </a:rPr>
              <a:t>Gradual Release</a:t>
            </a:r>
            <a:endParaRPr b="1" i="0" sz="1800" u="none" cap="none" strike="noStrike">
              <a:solidFill>
                <a:schemeClr val="lt1"/>
              </a:solidFill>
              <a:latin typeface="Montserrat"/>
              <a:ea typeface="Montserrat"/>
              <a:cs typeface="Montserrat"/>
              <a:sym typeface="Montserrat"/>
            </a:endParaRPr>
          </a:p>
        </p:txBody>
      </p:sp>
      <p:sp>
        <p:nvSpPr>
          <p:cNvPr id="539" name="Google Shape;539;p91"/>
          <p:cNvSpPr/>
          <p:nvPr/>
        </p:nvSpPr>
        <p:spPr>
          <a:xfrm>
            <a:off x="574963" y="2841775"/>
            <a:ext cx="1516800" cy="1511100"/>
          </a:xfrm>
          <a:prstGeom prst="ellipse">
            <a:avLst/>
          </a:prstGeom>
          <a:solidFill>
            <a:srgbClr val="C9DAF8"/>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1</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Building a Foundation</a:t>
            </a:r>
            <a:endParaRPr b="1" i="0"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Montserrat"/>
              <a:ea typeface="Montserrat"/>
              <a:cs typeface="Montserrat"/>
              <a:sym typeface="Montserrat"/>
            </a:endParaRPr>
          </a:p>
        </p:txBody>
      </p:sp>
      <p:sp>
        <p:nvSpPr>
          <p:cNvPr id="540" name="Google Shape;540;p91"/>
          <p:cNvSpPr/>
          <p:nvPr/>
        </p:nvSpPr>
        <p:spPr>
          <a:xfrm>
            <a:off x="1638446" y="130351"/>
            <a:ext cx="1516800" cy="1511100"/>
          </a:xfrm>
          <a:prstGeom prst="ellipse">
            <a:avLst/>
          </a:prstGeom>
          <a:solidFill>
            <a:schemeClr val="accent4"/>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Medium"/>
                <a:ea typeface="Montserrat Medium"/>
                <a:cs typeface="Montserrat Medium"/>
                <a:sym typeface="Montserrat Medium"/>
              </a:rPr>
              <a:t>Phase 3</a:t>
            </a:r>
            <a:br>
              <a:rPr b="1" i="0" lang="en" sz="1200" u="none" cap="none" strike="noStrike">
                <a:solidFill>
                  <a:schemeClr val="lt1"/>
                </a:solidFill>
                <a:latin typeface="Montserrat"/>
                <a:ea typeface="Montserrat"/>
                <a:cs typeface="Montserrat"/>
                <a:sym typeface="Montserrat"/>
              </a:rPr>
            </a:br>
            <a:r>
              <a:rPr b="1" i="0" lang="en" sz="1200" u="none" cap="none" strike="noStrike">
                <a:solidFill>
                  <a:schemeClr val="lt1"/>
                </a:solidFill>
                <a:latin typeface="Montserrat"/>
                <a:ea typeface="Montserrat"/>
                <a:cs typeface="Montserrat"/>
                <a:sym typeface="Montserrat"/>
              </a:rPr>
              <a:t>Performing as a leader</a:t>
            </a:r>
            <a:r>
              <a:rPr b="1" i="0" lang="en" sz="1100" u="none" cap="none" strike="noStrike">
                <a:solidFill>
                  <a:schemeClr val="lt1"/>
                </a:solidFill>
                <a:latin typeface="Montserrat"/>
                <a:ea typeface="Montserrat"/>
                <a:cs typeface="Montserrat"/>
                <a:sym typeface="Montserrat"/>
              </a:rPr>
              <a:t> </a:t>
            </a:r>
            <a:endParaRPr b="1" i="0" sz="1000" u="none" cap="none" strike="noStrike">
              <a:solidFill>
                <a:schemeClr val="lt1"/>
              </a:solidFill>
              <a:latin typeface="Montserrat"/>
              <a:ea typeface="Montserrat"/>
              <a:cs typeface="Montserrat"/>
              <a:sym typeface="Montserrat"/>
            </a:endParaRPr>
          </a:p>
        </p:txBody>
      </p:sp>
      <p:sp>
        <p:nvSpPr>
          <p:cNvPr id="541" name="Google Shape;541;p91"/>
          <p:cNvSpPr/>
          <p:nvPr/>
        </p:nvSpPr>
        <p:spPr>
          <a:xfrm>
            <a:off x="2975457" y="2841783"/>
            <a:ext cx="1516800" cy="15111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2"/>
                </a:solidFill>
                <a:latin typeface="Montserrat Medium"/>
                <a:ea typeface="Montserrat Medium"/>
                <a:cs typeface="Montserrat Medium"/>
                <a:sym typeface="Montserrat Medium"/>
              </a:rPr>
              <a:t>Phase 2</a:t>
            </a:r>
            <a:br>
              <a:rPr b="1" i="0" lang="en" sz="1200" u="none" cap="none" strike="noStrike">
                <a:solidFill>
                  <a:schemeClr val="lt2"/>
                </a:solidFill>
                <a:latin typeface="Montserrat"/>
                <a:ea typeface="Montserrat"/>
                <a:cs typeface="Montserrat"/>
                <a:sym typeface="Montserrat"/>
              </a:rPr>
            </a:br>
            <a:r>
              <a:rPr b="1" i="0" lang="en" sz="1200" u="none" cap="none" strike="noStrike">
                <a:solidFill>
                  <a:schemeClr val="lt2"/>
                </a:solidFill>
                <a:latin typeface="Montserrat"/>
                <a:ea typeface="Montserrat"/>
                <a:cs typeface="Montserrat"/>
                <a:sym typeface="Montserrat"/>
              </a:rPr>
              <a:t>Stepping into leadership </a:t>
            </a:r>
            <a:endParaRPr b="1" i="0" sz="1000" u="none" cap="none" strike="noStrike">
              <a:solidFill>
                <a:schemeClr val="lt2"/>
              </a:solidFill>
              <a:latin typeface="Montserrat"/>
              <a:ea typeface="Montserrat"/>
              <a:cs typeface="Montserrat"/>
              <a:sym typeface="Montserrat"/>
            </a:endParaRPr>
          </a:p>
        </p:txBody>
      </p:sp>
      <p:sp>
        <p:nvSpPr>
          <p:cNvPr id="542" name="Google Shape;542;p91"/>
          <p:cNvSpPr txBox="1"/>
          <p:nvPr/>
        </p:nvSpPr>
        <p:spPr>
          <a:xfrm>
            <a:off x="5008025" y="328975"/>
            <a:ext cx="3938400" cy="4453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chemeClr val="dk1"/>
                </a:solidFill>
                <a:latin typeface="Montserrat"/>
                <a:ea typeface="Montserrat"/>
                <a:cs typeface="Montserrat"/>
                <a:sym typeface="Montserrat"/>
              </a:rPr>
              <a:t>Gradual Release of Responsibility</a:t>
            </a:r>
            <a:br>
              <a:rPr b="1" i="0" lang="en" sz="900" u="none" cap="none" strike="noStrike">
                <a:solidFill>
                  <a:schemeClr val="dk1"/>
                </a:solidFill>
                <a:latin typeface="Montserrat"/>
                <a:ea typeface="Montserrat"/>
                <a:cs typeface="Montserrat"/>
                <a:sym typeface="Montserrat"/>
              </a:rPr>
            </a:br>
            <a:endParaRPr b="1" i="0" sz="9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Montserrat Medium"/>
                <a:ea typeface="Montserrat Medium"/>
                <a:cs typeface="Montserrat Medium"/>
                <a:sym typeface="Montserrat Medium"/>
              </a:rPr>
              <a:t>Phase 3</a:t>
            </a:r>
            <a:br>
              <a:rPr b="1" i="0" lang="en" sz="1200" u="none" cap="none" strike="noStrike">
                <a:solidFill>
                  <a:srgbClr val="000000"/>
                </a:solidFill>
                <a:latin typeface="Montserrat"/>
                <a:ea typeface="Montserrat"/>
                <a:cs typeface="Montserrat"/>
                <a:sym typeface="Montserrat"/>
              </a:rPr>
            </a:br>
            <a:r>
              <a:rPr b="1" i="0" lang="en" sz="1200" u="none" cap="none" strike="noStrike">
                <a:solidFill>
                  <a:srgbClr val="000000"/>
                </a:solidFill>
                <a:latin typeface="Montserrat"/>
                <a:ea typeface="Montserrat"/>
                <a:cs typeface="Montserrat"/>
                <a:sym typeface="Montserrat"/>
              </a:rPr>
              <a:t>Performing as a leader</a:t>
            </a:r>
            <a:r>
              <a:rPr b="1" i="0" lang="en" sz="1100" u="none" cap="none" strike="noStrike">
                <a:solidFill>
                  <a:srgbClr val="000000"/>
                </a:solidFill>
                <a:latin typeface="Montserrat"/>
                <a:ea typeface="Montserrat"/>
                <a:cs typeface="Montserrat"/>
                <a:sym typeface="Montserrat"/>
              </a:rPr>
              <a:t> </a:t>
            </a:r>
            <a:endParaRPr b="1" i="0" sz="1100" u="none" cap="none" strike="noStrike">
              <a:solidFill>
                <a:srgbClr val="00000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Montserrat"/>
                <a:ea typeface="Montserrat"/>
                <a:cs typeface="Montserrat"/>
                <a:sym typeface="Montserrat"/>
              </a:rPr>
              <a:t>In the final stages of the course, you will conduct leadership exercises with little guidance from your trainer. You’ll perform your skills, knowledge, and leadership abilities. Your trainer will observe as they evaluate and assess your performance.</a:t>
            </a:r>
            <a:endParaRPr b="0" i="0" sz="1200" u="none" cap="none" strike="noStrike">
              <a:solidFill>
                <a:srgbClr val="000000"/>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92"/>
          <p:cNvSpPr txBox="1"/>
          <p:nvPr>
            <p:ph type="title"/>
          </p:nvPr>
        </p:nvSpPr>
        <p:spPr>
          <a:xfrm>
            <a:off x="70300" y="483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000"/>
              <a:t>Types of Evidence / Course Elements</a:t>
            </a:r>
            <a:endParaRPr b="0" sz="2000"/>
          </a:p>
          <a:p>
            <a:pPr indent="0" lvl="0" marL="0" rtl="0" algn="l">
              <a:lnSpc>
                <a:spcPct val="100000"/>
              </a:lnSpc>
              <a:spcBef>
                <a:spcPts val="0"/>
              </a:spcBef>
              <a:spcAft>
                <a:spcPts val="0"/>
              </a:spcAft>
              <a:buSzPts val="2800"/>
              <a:buNone/>
            </a:pPr>
            <a:r>
              <a:t/>
            </a:r>
            <a:endParaRPr/>
          </a:p>
        </p:txBody>
      </p:sp>
      <p:graphicFrame>
        <p:nvGraphicFramePr>
          <p:cNvPr id="548" name="Google Shape;548;p92"/>
          <p:cNvGraphicFramePr/>
          <p:nvPr/>
        </p:nvGraphicFramePr>
        <p:xfrm>
          <a:off x="311738" y="545150"/>
          <a:ext cx="3000000" cy="3000000"/>
        </p:xfrm>
        <a:graphic>
          <a:graphicData uri="http://schemas.openxmlformats.org/drawingml/2006/table">
            <a:tbl>
              <a:tblPr>
                <a:noFill/>
                <a:tableStyleId>{0076CA88-17B4-4480-9C51-C306957BBF32}</a:tableStyleId>
              </a:tblPr>
              <a:tblGrid>
                <a:gridCol w="1128025"/>
                <a:gridCol w="657375"/>
                <a:gridCol w="602875"/>
                <a:gridCol w="947475"/>
                <a:gridCol w="803225"/>
                <a:gridCol w="941175"/>
                <a:gridCol w="926250"/>
                <a:gridCol w="978000"/>
                <a:gridCol w="731675"/>
                <a:gridCol w="804425"/>
              </a:tblGrid>
              <a:tr h="728400">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Course Type</a:t>
                      </a:r>
                      <a:endParaRPr sz="14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latin typeface="Montserrat"/>
                          <a:ea typeface="Montserrat"/>
                          <a:cs typeface="Montserrat"/>
                          <a:sym typeface="Montserrat"/>
                        </a:rPr>
                        <a:t>Written Exam</a:t>
                      </a:r>
                      <a:endParaRPr b="1" sz="9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Trip Plan</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Scenarios </a:t>
                      </a:r>
                      <a:r>
                        <a:rPr lang="en" sz="1000" u="none" cap="none" strike="noStrike">
                          <a:solidFill>
                            <a:schemeClr val="lt1"/>
                          </a:solidFill>
                          <a:latin typeface="Montserrat"/>
                          <a:ea typeface="Montserrat"/>
                          <a:cs typeface="Montserrat"/>
                          <a:sym typeface="Montserrat"/>
                        </a:rPr>
                        <a:t>(Case Studies &amp; Practical)</a:t>
                      </a:r>
                      <a:endParaRPr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Briefings &amp; </a:t>
                      </a:r>
                      <a:r>
                        <a:rPr b="1" lang="en" sz="900" u="none" cap="none" strike="noStrike">
                          <a:solidFill>
                            <a:schemeClr val="lt1"/>
                          </a:solidFill>
                          <a:latin typeface="Montserrat"/>
                          <a:ea typeface="Montserrat"/>
                          <a:cs typeface="Montserrat"/>
                          <a:sym typeface="Montserrat"/>
                        </a:rPr>
                        <a:t>Reflection</a:t>
                      </a:r>
                      <a:endParaRPr b="1" sz="9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Practical Trip Leading</a:t>
                      </a:r>
                      <a:endParaRPr b="1"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 Guiding</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b="1" sz="1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Equipment Prep &amp; Use</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Personal Prep</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Oral Exam</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chemeClr val="lt1"/>
                          </a:solidFill>
                          <a:latin typeface="Montserrat"/>
                          <a:ea typeface="Montserrat"/>
                          <a:cs typeface="Montserrat"/>
                          <a:sym typeface="Montserrat"/>
                        </a:rPr>
                        <a:t>Camping</a:t>
                      </a:r>
                      <a:endParaRPr b="1" sz="10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3"/>
                    </a:solidFill>
                  </a:tcPr>
                </a:tc>
              </a:tr>
              <a:tr h="59377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Community Paddlesports Leader</a:t>
                      </a:r>
                      <a:endParaRPr b="1" sz="800" u="none" cap="none" strike="noStrike">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DEDED"/>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19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0666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06666"/>
                    </a:solidFill>
                  </a:tcPr>
                </a:tc>
              </a:tr>
              <a:tr h="66907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Paddlesports Leader</a:t>
                      </a:r>
                      <a:endParaRPr b="1"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River Leader</a:t>
                      </a:r>
                      <a:endParaRPr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Coastal Leader</a:t>
                      </a:r>
                      <a:endParaRPr sz="800" u="none" cap="none" strike="noStrike">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DEDED"/>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0666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06666"/>
                    </a:solidFill>
                  </a:tcPr>
                </a:tc>
              </a:tr>
              <a:tr h="819450">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Advanced Paddlesports Leader</a:t>
                      </a:r>
                      <a:endParaRPr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Adv. River Leader</a:t>
                      </a:r>
                      <a:endParaRPr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Adv. Coastal Leader</a:t>
                      </a:r>
                      <a:endParaRPr sz="800" u="none" cap="none" strike="noStrike">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DEDED"/>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b="1" sz="800" u="none" cap="none" strike="noStrike">
                        <a:solidFill>
                          <a:schemeClr val="accent3"/>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06666"/>
                    </a:solidFill>
                  </a:tcPr>
                </a:tc>
                <a:tc>
                  <a:txBody>
                    <a:bodyPr/>
                    <a:lstStyle/>
                    <a:p>
                      <a:pPr indent="0" lvl="0" marL="0" marR="0" rtl="0" algn="ctr">
                        <a:lnSpc>
                          <a:spcPct val="100000"/>
                        </a:lnSpc>
                        <a:spcBef>
                          <a:spcPts val="0"/>
                        </a:spcBef>
                        <a:spcAft>
                          <a:spcPts val="0"/>
                        </a:spcAft>
                        <a:buClr>
                          <a:srgbClr val="000000"/>
                        </a:buClr>
                        <a:buSzPts val="800"/>
                        <a:buFont typeface="Arial"/>
                        <a:buNone/>
                      </a:pPr>
                      <a:r>
                        <a:t/>
                      </a:r>
                      <a:endParaRPr b="1" sz="800" u="none" cap="none" strike="noStrike">
                        <a:solidFill>
                          <a:schemeClr val="accent3"/>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t>🆇</a:t>
                      </a:r>
                      <a:endParaRPr b="1" sz="800" u="none" cap="none" strike="noStrike">
                        <a:solidFill>
                          <a:schemeClr val="accent3"/>
                        </a:solidFill>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06666"/>
                    </a:solidFill>
                  </a:tcPr>
                </a:tc>
              </a:tr>
              <a:tr h="669050">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Paddlesport Guide</a:t>
                      </a:r>
                      <a:endParaRPr b="1"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Coastal Guide</a:t>
                      </a:r>
                      <a:endParaRPr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River Guide</a:t>
                      </a:r>
                      <a:endParaRPr sz="800" u="none" cap="none" strike="noStrike">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19050">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7B7B7"/>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B6D7A8"/>
                    </a:solidFill>
                  </a:tcPr>
                </a:tc>
              </a:tr>
              <a:tr h="739225">
                <a:tc>
                  <a:txBody>
                    <a:bodyPr/>
                    <a:lstStyle/>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Advanced </a:t>
                      </a:r>
                      <a:endParaRPr b="1"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b="1" lang="en" sz="800" u="none" cap="none" strike="noStrike">
                          <a:latin typeface="Montserrat"/>
                          <a:ea typeface="Montserrat"/>
                          <a:cs typeface="Montserrat"/>
                          <a:sym typeface="Montserrat"/>
                        </a:rPr>
                        <a:t>Paddlesports Guide</a:t>
                      </a:r>
                      <a:endParaRPr b="1"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Adv. Coastal Guide</a:t>
                      </a:r>
                      <a:endParaRPr sz="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rPr lang="en" sz="800" u="none" cap="none" strike="noStrike">
                          <a:latin typeface="Montserrat"/>
                          <a:ea typeface="Montserrat"/>
                          <a:cs typeface="Montserrat"/>
                          <a:sym typeface="Montserrat"/>
                        </a:rPr>
                        <a:t>Adv. River Guide</a:t>
                      </a:r>
                      <a:endParaRPr sz="800" u="none" cap="none" strike="noStrike">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B7B7B7"/>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900"/>
                        <a:buFont typeface="Arial"/>
                        <a:buNone/>
                      </a:pPr>
                      <a:r>
                        <a:rPr lang="en" sz="1900" u="none" cap="none" strike="noStrike">
                          <a:latin typeface="Montserrat"/>
                          <a:ea typeface="Montserrat"/>
                          <a:cs typeface="Montserrat"/>
                          <a:sym typeface="Montserrat"/>
                        </a:rPr>
                        <a:t>✓</a:t>
                      </a:r>
                      <a:endParaRPr sz="800" u="none" cap="none" strike="noStrike">
                        <a:latin typeface="Montserrat"/>
                        <a:ea typeface="Montserrat"/>
                        <a:cs typeface="Montserrat"/>
                        <a:sym typeface="Montserrat"/>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2" name="Shape 552"/>
        <p:cNvGrpSpPr/>
        <p:nvPr/>
      </p:nvGrpSpPr>
      <p:grpSpPr>
        <a:xfrm>
          <a:off x="0" y="0"/>
          <a:ext cx="0" cy="0"/>
          <a:chOff x="0" y="0"/>
          <a:chExt cx="0" cy="0"/>
        </a:xfrm>
      </p:grpSpPr>
      <p:pic>
        <p:nvPicPr>
          <p:cNvPr id="553" name="Google Shape;553;p93"/>
          <p:cNvPicPr preferRelativeResize="0"/>
          <p:nvPr/>
        </p:nvPicPr>
        <p:blipFill rotWithShape="1">
          <a:blip r:embed="rId3">
            <a:alphaModFix amt="19000"/>
          </a:blip>
          <a:srcRect b="0" l="0" r="0" t="0"/>
          <a:stretch/>
        </p:blipFill>
        <p:spPr>
          <a:xfrm flipH="1">
            <a:off x="-8" y="0"/>
            <a:ext cx="9144008" cy="5143499"/>
          </a:xfrm>
          <a:prstGeom prst="rect">
            <a:avLst/>
          </a:prstGeom>
          <a:noFill/>
          <a:ln>
            <a:noFill/>
          </a:ln>
        </p:spPr>
      </p:pic>
      <p:sp>
        <p:nvSpPr>
          <p:cNvPr id="554" name="Google Shape;554;p93"/>
          <p:cNvSpPr txBox="1"/>
          <p:nvPr/>
        </p:nvSpPr>
        <p:spPr>
          <a:xfrm>
            <a:off x="286475" y="433775"/>
            <a:ext cx="6000000" cy="4275900"/>
          </a:xfrm>
          <a:prstGeom prst="rect">
            <a:avLst/>
          </a:prstGeom>
          <a:solidFill>
            <a:srgbClr val="EDEDED">
              <a:alpha val="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900" u="none" cap="none" strike="noStrike">
              <a:solidFill>
                <a:srgbClr val="112E52"/>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t/>
            </a:r>
            <a:endParaRPr b="1" i="0" sz="1900" u="none" cap="none" strike="noStrike">
              <a:solidFill>
                <a:srgbClr val="112E52"/>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Written Exam</a:t>
            </a:r>
            <a:r>
              <a:rPr b="0" i="0" lang="en" sz="1700" u="none" cap="none" strike="noStrike">
                <a:solidFill>
                  <a:schemeClr val="dk1"/>
                </a:solidFill>
                <a:latin typeface="Montserrat"/>
                <a:ea typeface="Montserrat"/>
                <a:cs typeface="Montserrat"/>
                <a:sym typeface="Montserrat"/>
              </a:rPr>
              <a:t>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Trip Plan</a:t>
            </a:r>
            <a:r>
              <a:rPr b="0" i="0" lang="en" sz="1700" u="none" cap="none" strike="noStrike">
                <a:solidFill>
                  <a:schemeClr val="dk1"/>
                </a:solidFill>
                <a:latin typeface="Montserrat"/>
                <a:ea typeface="Montserrat"/>
                <a:cs typeface="Montserrat"/>
                <a:sym typeface="Montserrat"/>
              </a:rPr>
              <a:t>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Scenarios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Briefings &amp; Reflections </a:t>
            </a:r>
            <a:endParaRPr b="1"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Practical Trip Leading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Personal Prep </a:t>
            </a:r>
            <a:r>
              <a:rPr b="0" i="0" lang="en" sz="1700" u="none" cap="none" strike="noStrike">
                <a:solidFill>
                  <a:schemeClr val="dk1"/>
                </a:solidFill>
                <a:latin typeface="Montserrat"/>
                <a:ea typeface="Montserrat"/>
                <a:cs typeface="Montserrat"/>
                <a:sym typeface="Montserrat"/>
              </a:rPr>
              <a:t>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Equipment Prep &amp; Use</a:t>
            </a:r>
            <a:r>
              <a:rPr b="0" i="0" lang="en" sz="1700" u="none" cap="none" strike="noStrike">
                <a:solidFill>
                  <a:schemeClr val="dk1"/>
                </a:solidFill>
                <a:latin typeface="Montserrat"/>
                <a:ea typeface="Montserrat"/>
                <a:cs typeface="Montserrat"/>
                <a:sym typeface="Montserrat"/>
              </a:rPr>
              <a:t> </a:t>
            </a:r>
            <a:endParaRPr b="0" i="0" sz="17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555" name="Google Shape;555;p93"/>
          <p:cNvSpPr txBox="1"/>
          <p:nvPr/>
        </p:nvSpPr>
        <p:spPr>
          <a:xfrm>
            <a:off x="203075" y="7705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93"/>
          <p:cNvSpPr txBox="1"/>
          <p:nvPr/>
        </p:nvSpPr>
        <p:spPr>
          <a:xfrm>
            <a:off x="152400" y="15240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Montserrat"/>
              <a:ea typeface="Montserrat"/>
              <a:cs typeface="Montserrat"/>
              <a:sym typeface="Montserrat"/>
            </a:endParaRPr>
          </a:p>
        </p:txBody>
      </p:sp>
      <p:sp>
        <p:nvSpPr>
          <p:cNvPr id="557" name="Google Shape;557;p93"/>
          <p:cNvSpPr txBox="1"/>
          <p:nvPr/>
        </p:nvSpPr>
        <p:spPr>
          <a:xfrm>
            <a:off x="4217675" y="1170725"/>
            <a:ext cx="4319400" cy="1426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1000"/>
              </a:spcBef>
              <a:spcAft>
                <a:spcPts val="0"/>
              </a:spcAft>
              <a:buClr>
                <a:srgbClr val="000000"/>
              </a:buClr>
              <a:buSzPts val="1600"/>
              <a:buFont typeface="Arial"/>
              <a:buNone/>
            </a:pPr>
            <a:r>
              <a:rPr b="1" i="0" lang="en" sz="1600" u="none" cap="none" strike="noStrike">
                <a:solidFill>
                  <a:schemeClr val="dk1"/>
                </a:solidFill>
                <a:latin typeface="Montserrat"/>
                <a:ea typeface="Montserrat"/>
                <a:cs typeface="Montserrat"/>
                <a:sym typeface="Montserrat"/>
              </a:rPr>
              <a:t>Additional Exam Elements for Guides</a:t>
            </a:r>
            <a:endParaRPr b="1" i="0" sz="16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600"/>
              <a:buFont typeface="Arial"/>
              <a:buNone/>
            </a:pPr>
            <a:r>
              <a:rPr b="1" i="0" lang="en" sz="1600" u="none" cap="none" strike="noStrike">
                <a:solidFill>
                  <a:schemeClr val="dk1"/>
                </a:solidFill>
                <a:latin typeface="Montserrat"/>
                <a:ea typeface="Montserrat"/>
                <a:cs typeface="Montserrat"/>
                <a:sym typeface="Montserrat"/>
              </a:rPr>
              <a:t>Oral Exam </a:t>
            </a:r>
            <a:endParaRPr b="0" i="0" sz="16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600"/>
              <a:buFont typeface="Arial"/>
              <a:buNone/>
            </a:pPr>
            <a:r>
              <a:rPr b="1" i="0" lang="en" sz="1600" u="none" cap="none" strike="noStrike">
                <a:solidFill>
                  <a:schemeClr val="dk1"/>
                </a:solidFill>
                <a:latin typeface="Montserrat"/>
                <a:ea typeface="Montserrat"/>
                <a:cs typeface="Montserrat"/>
                <a:sym typeface="Montserrat"/>
              </a:rPr>
              <a:t>Camping</a:t>
            </a:r>
            <a:r>
              <a:rPr b="0" i="0" lang="en" sz="1600" u="none" cap="none" strike="noStrike">
                <a:solidFill>
                  <a:schemeClr val="dk1"/>
                </a:solidFill>
                <a:latin typeface="Montserrat"/>
                <a:ea typeface="Montserrat"/>
                <a:cs typeface="Montserrat"/>
                <a:sym typeface="Montserrat"/>
              </a:rPr>
              <a:t>  </a:t>
            </a:r>
            <a:endParaRPr b="0" i="0" sz="1600" u="none" cap="none" strike="noStrike">
              <a:solidFill>
                <a:srgbClr val="000000"/>
              </a:solidFill>
              <a:latin typeface="Arial"/>
              <a:ea typeface="Arial"/>
              <a:cs typeface="Arial"/>
              <a:sym typeface="Arial"/>
            </a:endParaRPr>
          </a:p>
        </p:txBody>
      </p:sp>
      <p:pic>
        <p:nvPicPr>
          <p:cNvPr id="558" name="Google Shape;558;p93" title="Untitled design (66).png"/>
          <p:cNvPicPr preferRelativeResize="0"/>
          <p:nvPr/>
        </p:nvPicPr>
        <p:blipFill rotWithShape="1">
          <a:blip r:embed="rId4">
            <a:alphaModFix/>
          </a:blip>
          <a:srcRect b="0" l="0" r="0" t="0"/>
          <a:stretch/>
        </p:blipFill>
        <p:spPr>
          <a:xfrm>
            <a:off x="8075000" y="4069850"/>
            <a:ext cx="639850" cy="639850"/>
          </a:xfrm>
          <a:prstGeom prst="rect">
            <a:avLst/>
          </a:prstGeom>
          <a:noFill/>
          <a:ln>
            <a:noFill/>
          </a:ln>
        </p:spPr>
      </p:pic>
      <p:sp>
        <p:nvSpPr>
          <p:cNvPr id="559" name="Google Shape;559;p93"/>
          <p:cNvSpPr txBox="1"/>
          <p:nvPr/>
        </p:nvSpPr>
        <p:spPr>
          <a:xfrm>
            <a:off x="1050525" y="286400"/>
            <a:ext cx="68949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chemeClr val="dk1"/>
                </a:solidFill>
                <a:latin typeface="Montserrat"/>
                <a:ea typeface="Montserrat"/>
                <a:cs typeface="Montserrat"/>
                <a:sym typeface="Montserrat"/>
              </a:rPr>
              <a:t>Types of Evidence</a:t>
            </a:r>
            <a:endParaRPr b="1" i="0" sz="19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chemeClr val="dk1"/>
                </a:solidFill>
                <a:latin typeface="Montserrat"/>
                <a:ea typeface="Montserrat"/>
                <a:cs typeface="Montserrat"/>
                <a:sym typeface="Montserrat"/>
              </a:rPr>
              <a:t>How they are incorporated in the curriculum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94"/>
          <p:cNvSpPr txBox="1"/>
          <p:nvPr/>
        </p:nvSpPr>
        <p:spPr>
          <a:xfrm>
            <a:off x="4571925" y="0"/>
            <a:ext cx="4572000" cy="5143500"/>
          </a:xfrm>
          <a:prstGeom prst="rect">
            <a:avLst/>
          </a:prstGeom>
          <a:solidFill>
            <a:srgbClr val="D25757"/>
          </a:solidFill>
          <a:ln>
            <a:noFill/>
          </a:ln>
        </p:spPr>
        <p:txBody>
          <a:bodyPr anchorCtr="0" anchor="ctr" bIns="91425" lIns="2286000" spcFirstLastPara="1" rIns="548625" wrap="square" tIns="1828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Montserrat"/>
              <a:ea typeface="Montserrat"/>
              <a:cs typeface="Montserrat"/>
              <a:sym typeface="Montserrat"/>
            </a:endParaRPr>
          </a:p>
          <a:p>
            <a:pPr indent="0" lvl="0" marL="0" marR="0" rtl="0" algn="l">
              <a:lnSpc>
                <a:spcPct val="150000"/>
              </a:lnSpc>
              <a:spcBef>
                <a:spcPts val="1600"/>
              </a:spcBef>
              <a:spcAft>
                <a:spcPts val="160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565" name="Google Shape;565;p94"/>
          <p:cNvSpPr txBox="1"/>
          <p:nvPr/>
        </p:nvSpPr>
        <p:spPr>
          <a:xfrm>
            <a:off x="0" y="0"/>
            <a:ext cx="4572000" cy="5143500"/>
          </a:xfrm>
          <a:prstGeom prst="rect">
            <a:avLst/>
          </a:prstGeom>
          <a:solidFill>
            <a:srgbClr val="112E52"/>
          </a:solidFill>
          <a:ln>
            <a:noFill/>
          </a:ln>
        </p:spPr>
        <p:txBody>
          <a:bodyPr anchorCtr="0" anchor="ctr" bIns="91425" lIns="640075" spcFirstLastPara="1" rIns="2286000" wrap="square" tIns="36575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1600"/>
              </a:spcBef>
              <a:spcAft>
                <a:spcPts val="0"/>
              </a:spcAft>
              <a:buClr>
                <a:schemeClr val="dk1"/>
              </a:buClr>
              <a:buSzPts val="1100"/>
              <a:buFont typeface="Arial"/>
              <a:buNone/>
            </a:pPr>
            <a:r>
              <a:t/>
            </a:r>
            <a:endParaRPr b="0" i="0" sz="1000" u="none" cap="none" strike="noStrike">
              <a:solidFill>
                <a:srgbClr val="647387"/>
              </a:solidFill>
              <a:latin typeface="Montserrat"/>
              <a:ea typeface="Montserrat"/>
              <a:cs typeface="Montserrat"/>
              <a:sym typeface="Montserrat"/>
            </a:endParaRPr>
          </a:p>
          <a:p>
            <a:pPr indent="0" lvl="0" marL="0" marR="0" rtl="0" algn="l">
              <a:lnSpc>
                <a:spcPct val="100000"/>
              </a:lnSpc>
              <a:spcBef>
                <a:spcPts val="1600"/>
              </a:spcBef>
              <a:spcAft>
                <a:spcPts val="1600"/>
              </a:spcAft>
              <a:buClr>
                <a:schemeClr val="dk1"/>
              </a:buClr>
              <a:buSzPts val="1100"/>
              <a:buFont typeface="Arial"/>
              <a:buNone/>
            </a:pPr>
            <a:r>
              <a:t/>
            </a:r>
            <a:endParaRPr b="0" i="0" sz="1000" u="none" cap="none" strike="noStrike">
              <a:solidFill>
                <a:schemeClr val="lt1"/>
              </a:solidFill>
              <a:latin typeface="Montserrat"/>
              <a:ea typeface="Montserrat"/>
              <a:cs typeface="Montserrat"/>
              <a:sym typeface="Montserrat"/>
            </a:endParaRPr>
          </a:p>
        </p:txBody>
      </p:sp>
      <p:sp>
        <p:nvSpPr>
          <p:cNvPr id="566" name="Google Shape;566;p94"/>
          <p:cNvSpPr txBox="1"/>
          <p:nvPr/>
        </p:nvSpPr>
        <p:spPr>
          <a:xfrm>
            <a:off x="2812050" y="1668450"/>
            <a:ext cx="3519900" cy="180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chemeClr val="lt1"/>
                </a:solidFill>
                <a:latin typeface="Montserrat"/>
                <a:ea typeface="Montserrat"/>
                <a:cs typeface="Montserrat"/>
                <a:sym typeface="Montserrat"/>
              </a:rPr>
              <a:t>ACA Leadership Pathway </a:t>
            </a:r>
            <a:endParaRPr b="1" i="0" sz="26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Course Elements</a:t>
            </a:r>
            <a:endParaRPr b="1" i="0" sz="1800" u="none" cap="none" strike="noStrike">
              <a:solidFill>
                <a:schemeClr val="lt1"/>
              </a:solidFill>
              <a:latin typeface="Montserrat"/>
              <a:ea typeface="Montserrat"/>
              <a:cs typeface="Montserrat"/>
              <a:sym typeface="Montserrat"/>
            </a:endParaRPr>
          </a:p>
        </p:txBody>
      </p:sp>
      <p:cxnSp>
        <p:nvCxnSpPr>
          <p:cNvPr id="567" name="Google Shape;567;p94"/>
          <p:cNvCxnSpPr>
            <a:stCxn id="568" idx="2"/>
            <a:endCxn id="566" idx="1"/>
          </p:cNvCxnSpPr>
          <p:nvPr/>
        </p:nvCxnSpPr>
        <p:spPr>
          <a:xfrm>
            <a:off x="1962266" y="1795727"/>
            <a:ext cx="849900" cy="776100"/>
          </a:xfrm>
          <a:prstGeom prst="curvedConnector3">
            <a:avLst>
              <a:gd fmla="val 62370" name="adj1"/>
            </a:avLst>
          </a:prstGeom>
          <a:noFill/>
          <a:ln cap="flat" cmpd="sng" w="19050">
            <a:solidFill>
              <a:srgbClr val="647387"/>
            </a:solidFill>
            <a:prstDash val="dot"/>
            <a:round/>
            <a:headEnd len="sm" w="sm" type="none"/>
            <a:tailEnd len="sm" w="sm" type="none"/>
          </a:ln>
        </p:spPr>
      </p:cxnSp>
      <p:cxnSp>
        <p:nvCxnSpPr>
          <p:cNvPr id="569" name="Google Shape;569;p94"/>
          <p:cNvCxnSpPr>
            <a:stCxn id="566" idx="3"/>
            <a:endCxn id="570" idx="2"/>
          </p:cNvCxnSpPr>
          <p:nvPr/>
        </p:nvCxnSpPr>
        <p:spPr>
          <a:xfrm>
            <a:off x="6331950" y="2571750"/>
            <a:ext cx="1783800" cy="1825200"/>
          </a:xfrm>
          <a:prstGeom prst="curvedConnector4">
            <a:avLst>
              <a:gd fmla="val 45064" name="adj1"/>
              <a:gd fmla="val 112092" name="adj2"/>
            </a:avLst>
          </a:prstGeom>
          <a:noFill/>
          <a:ln cap="flat" cmpd="sng" w="19050">
            <a:solidFill>
              <a:srgbClr val="EA9999"/>
            </a:solidFill>
            <a:prstDash val="dot"/>
            <a:round/>
            <a:headEnd len="sm" w="sm" type="none"/>
            <a:tailEnd len="sm" w="sm" type="none"/>
          </a:ln>
        </p:spPr>
      </p:cxnSp>
      <p:pic>
        <p:nvPicPr>
          <p:cNvPr id="568" name="Google Shape;568;p94"/>
          <p:cNvPicPr preferRelativeResize="0"/>
          <p:nvPr/>
        </p:nvPicPr>
        <p:blipFill rotWithShape="1">
          <a:blip r:embed="rId3">
            <a:alphaModFix/>
          </a:blip>
          <a:srcRect b="0" l="0" r="0" t="0"/>
          <a:stretch/>
        </p:blipFill>
        <p:spPr>
          <a:xfrm rot="-4489891">
            <a:off x="241140" y="596902"/>
            <a:ext cx="1608065" cy="1900396"/>
          </a:xfrm>
          <a:prstGeom prst="rect">
            <a:avLst/>
          </a:prstGeom>
          <a:noFill/>
          <a:ln>
            <a:noFill/>
          </a:ln>
        </p:spPr>
      </p:pic>
      <p:pic>
        <p:nvPicPr>
          <p:cNvPr id="570" name="Google Shape;570;p94"/>
          <p:cNvPicPr preferRelativeResize="0"/>
          <p:nvPr/>
        </p:nvPicPr>
        <p:blipFill rotWithShape="1">
          <a:blip r:embed="rId4">
            <a:alphaModFix/>
          </a:blip>
          <a:srcRect b="0" l="0" r="0" t="0"/>
          <a:stretch/>
        </p:blipFill>
        <p:spPr>
          <a:xfrm rot="1548506">
            <a:off x="7924500" y="3753150"/>
            <a:ext cx="677750" cy="677750"/>
          </a:xfrm>
          <a:prstGeom prst="rect">
            <a:avLst/>
          </a:prstGeom>
          <a:noFill/>
          <a:ln>
            <a:noFill/>
          </a:ln>
        </p:spPr>
      </p:pic>
      <p:sp>
        <p:nvSpPr>
          <p:cNvPr id="571" name="Google Shape;571;p94"/>
          <p:cNvSpPr txBox="1"/>
          <p:nvPr/>
        </p:nvSpPr>
        <p:spPr>
          <a:xfrm>
            <a:off x="260125" y="180175"/>
            <a:ext cx="6497400" cy="30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Montserrat"/>
                <a:ea typeface="Montserrat"/>
                <a:cs typeface="Montserrat"/>
                <a:sym typeface="Montserrat"/>
              </a:rPr>
              <a:t>ACA Leadership Pathway</a:t>
            </a:r>
            <a:endParaRPr b="1" i="0" sz="1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5" name="Shape 575"/>
        <p:cNvGrpSpPr/>
        <p:nvPr/>
      </p:nvGrpSpPr>
      <p:grpSpPr>
        <a:xfrm>
          <a:off x="0" y="0"/>
          <a:ext cx="0" cy="0"/>
          <a:chOff x="0" y="0"/>
          <a:chExt cx="0" cy="0"/>
        </a:xfrm>
      </p:grpSpPr>
      <p:sp>
        <p:nvSpPr>
          <p:cNvPr id="576" name="Google Shape;576;p95"/>
          <p:cNvSpPr/>
          <p:nvPr/>
        </p:nvSpPr>
        <p:spPr>
          <a:xfrm>
            <a:off x="6847175" y="765700"/>
            <a:ext cx="1269900" cy="1119000"/>
          </a:xfrm>
          <a:prstGeom prst="ellipse">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577" name="Google Shape;577;p95"/>
          <p:cNvSpPr/>
          <p:nvPr/>
        </p:nvSpPr>
        <p:spPr>
          <a:xfrm>
            <a:off x="5224050" y="1349675"/>
            <a:ext cx="1486500" cy="1310400"/>
          </a:xfrm>
          <a:prstGeom prst="ellipse">
            <a:avLst/>
          </a:prstGeom>
          <a:solidFill>
            <a:srgbClr val="DCEE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water</a:t>
            </a:r>
            <a:endParaRPr b="1" i="0" sz="300" u="none" cap="none" strike="noStrike">
              <a:solidFill>
                <a:srgbClr val="999999"/>
              </a:solidFill>
              <a:latin typeface="Montserrat"/>
              <a:ea typeface="Montserrat"/>
              <a:cs typeface="Montserrat"/>
              <a:sym typeface="Montserrat"/>
            </a:endParaRPr>
          </a:p>
        </p:txBody>
      </p:sp>
      <p:sp>
        <p:nvSpPr>
          <p:cNvPr id="578" name="Google Shape;578;p95"/>
          <p:cNvSpPr/>
          <p:nvPr/>
        </p:nvSpPr>
        <p:spPr>
          <a:xfrm>
            <a:off x="3727203" y="3332925"/>
            <a:ext cx="1726500" cy="12009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579" name="Google Shape;579;p95"/>
          <p:cNvSpPr/>
          <p:nvPr/>
        </p:nvSpPr>
        <p:spPr>
          <a:xfrm>
            <a:off x="359100" y="1911575"/>
            <a:ext cx="1486500" cy="1310400"/>
          </a:xfrm>
          <a:prstGeom prst="ellipse">
            <a:avLst/>
          </a:prstGeom>
          <a:solidFill>
            <a:srgbClr val="DCEE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water</a:t>
            </a:r>
            <a:endParaRPr b="1" i="0" sz="300" u="none" cap="none" strike="noStrike">
              <a:solidFill>
                <a:srgbClr val="999999"/>
              </a:solidFill>
              <a:latin typeface="Montserrat"/>
              <a:ea typeface="Montserrat"/>
              <a:cs typeface="Montserrat"/>
              <a:sym typeface="Montserrat"/>
            </a:endParaRPr>
          </a:p>
        </p:txBody>
      </p:sp>
      <p:sp>
        <p:nvSpPr>
          <p:cNvPr id="580" name="Google Shape;580;p95"/>
          <p:cNvSpPr/>
          <p:nvPr/>
        </p:nvSpPr>
        <p:spPr>
          <a:xfrm>
            <a:off x="-12" y="3636150"/>
            <a:ext cx="1353900" cy="11190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581" name="Google Shape;581;p95"/>
          <p:cNvSpPr/>
          <p:nvPr/>
        </p:nvSpPr>
        <p:spPr>
          <a:xfrm>
            <a:off x="-163575" y="993109"/>
            <a:ext cx="9474950" cy="4042725"/>
          </a:xfrm>
          <a:custGeom>
            <a:rect b="b" l="l" r="r" t="t"/>
            <a:pathLst>
              <a:path extrusionOk="0" h="161709" w="378998">
                <a:moveTo>
                  <a:pt x="0" y="161709"/>
                </a:moveTo>
                <a:cubicBezTo>
                  <a:pt x="4624" y="156878"/>
                  <a:pt x="20223" y="144109"/>
                  <a:pt x="27746" y="132720"/>
                </a:cubicBezTo>
                <a:cubicBezTo>
                  <a:pt x="35269" y="121332"/>
                  <a:pt x="38661" y="104130"/>
                  <a:pt x="45140" y="93378"/>
                </a:cubicBezTo>
                <a:cubicBezTo>
                  <a:pt x="51620" y="82626"/>
                  <a:pt x="52540" y="71876"/>
                  <a:pt x="66623" y="68209"/>
                </a:cubicBezTo>
                <a:cubicBezTo>
                  <a:pt x="80706" y="64542"/>
                  <a:pt x="106176" y="60993"/>
                  <a:pt x="129636" y="71377"/>
                </a:cubicBezTo>
                <a:cubicBezTo>
                  <a:pt x="153096" y="81761"/>
                  <a:pt x="188151" y="131314"/>
                  <a:pt x="207382" y="130515"/>
                </a:cubicBezTo>
                <a:cubicBezTo>
                  <a:pt x="226614" y="129717"/>
                  <a:pt x="235277" y="86304"/>
                  <a:pt x="245025" y="66586"/>
                </a:cubicBezTo>
                <a:cubicBezTo>
                  <a:pt x="254773" y="46868"/>
                  <a:pt x="258393" y="19960"/>
                  <a:pt x="265871" y="12208"/>
                </a:cubicBezTo>
                <a:cubicBezTo>
                  <a:pt x="273349" y="4456"/>
                  <a:pt x="282299" y="22078"/>
                  <a:pt x="289891" y="20076"/>
                </a:cubicBezTo>
                <a:cubicBezTo>
                  <a:pt x="297484" y="18074"/>
                  <a:pt x="296575" y="1897"/>
                  <a:pt x="311426" y="198"/>
                </a:cubicBezTo>
                <a:cubicBezTo>
                  <a:pt x="326277" y="-1501"/>
                  <a:pt x="367736" y="8268"/>
                  <a:pt x="378998" y="9882"/>
                </a:cubicBezTo>
              </a:path>
            </a:pathLst>
          </a:custGeom>
          <a:noFill/>
          <a:ln cap="flat" cmpd="sng" w="9525">
            <a:solidFill>
              <a:schemeClr val="dk2"/>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2" name="Google Shape;582;p95"/>
          <p:cNvSpPr txBox="1"/>
          <p:nvPr/>
        </p:nvSpPr>
        <p:spPr>
          <a:xfrm>
            <a:off x="5835611" y="3723825"/>
            <a:ext cx="2057700" cy="33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595959"/>
              </a:solidFill>
              <a:latin typeface="Roboto"/>
              <a:ea typeface="Roboto"/>
              <a:cs typeface="Roboto"/>
              <a:sym typeface="Roboto"/>
            </a:endParaRPr>
          </a:p>
        </p:txBody>
      </p:sp>
      <p:sp>
        <p:nvSpPr>
          <p:cNvPr id="583" name="Google Shape;583;p95"/>
          <p:cNvSpPr txBox="1"/>
          <p:nvPr/>
        </p:nvSpPr>
        <p:spPr>
          <a:xfrm>
            <a:off x="7303650" y="1221550"/>
            <a:ext cx="1726500" cy="43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REFLECT </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Engage participants in what they have learned so far and taken away from the experience.</a:t>
            </a:r>
            <a:endParaRPr b="1" i="0" sz="1200" u="none" cap="none" strike="noStrike">
              <a:solidFill>
                <a:schemeClr val="dk1"/>
              </a:solidFill>
              <a:latin typeface="Montserrat"/>
              <a:ea typeface="Montserrat"/>
              <a:cs typeface="Montserrat"/>
              <a:sym typeface="Montserrat"/>
            </a:endParaRPr>
          </a:p>
        </p:txBody>
      </p:sp>
      <p:sp>
        <p:nvSpPr>
          <p:cNvPr id="584" name="Google Shape;584;p95"/>
          <p:cNvSpPr/>
          <p:nvPr/>
        </p:nvSpPr>
        <p:spPr>
          <a:xfrm>
            <a:off x="587394" y="3481775"/>
            <a:ext cx="359100" cy="350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Proxima Nova"/>
                <a:ea typeface="Proxima Nova"/>
                <a:cs typeface="Proxima Nova"/>
                <a:sym typeface="Proxima Nova"/>
              </a:rPr>
              <a:t>1</a:t>
            </a:r>
            <a:endParaRPr b="1" i="0" sz="1200" u="none" cap="none" strike="noStrike">
              <a:solidFill>
                <a:srgbClr val="FFFFFF"/>
              </a:solidFill>
              <a:latin typeface="Proxima Nova"/>
              <a:ea typeface="Proxima Nova"/>
              <a:cs typeface="Proxima Nova"/>
              <a:sym typeface="Proxima Nova"/>
            </a:endParaRPr>
          </a:p>
        </p:txBody>
      </p:sp>
      <p:sp>
        <p:nvSpPr>
          <p:cNvPr id="585" name="Google Shape;585;p95"/>
          <p:cNvSpPr/>
          <p:nvPr/>
        </p:nvSpPr>
        <p:spPr>
          <a:xfrm>
            <a:off x="1256686" y="2554475"/>
            <a:ext cx="3654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2</a:t>
            </a:r>
            <a:endParaRPr b="0" i="0" sz="1200" u="none" cap="none" strike="noStrike">
              <a:solidFill>
                <a:srgbClr val="FFFFFF"/>
              </a:solidFill>
              <a:latin typeface="Proxima Nova"/>
              <a:ea typeface="Proxima Nova"/>
              <a:cs typeface="Proxima Nova"/>
              <a:sym typeface="Proxima Nova"/>
            </a:endParaRPr>
          </a:p>
        </p:txBody>
      </p:sp>
      <p:sp>
        <p:nvSpPr>
          <p:cNvPr id="586" name="Google Shape;586;p95"/>
          <p:cNvSpPr/>
          <p:nvPr/>
        </p:nvSpPr>
        <p:spPr>
          <a:xfrm>
            <a:off x="3466212" y="3013655"/>
            <a:ext cx="3654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3</a:t>
            </a:r>
            <a:endParaRPr b="0" i="0" sz="1200" u="none" cap="none" strike="noStrike">
              <a:solidFill>
                <a:srgbClr val="FFFFFF"/>
              </a:solidFill>
              <a:latin typeface="Proxima Nova"/>
              <a:ea typeface="Proxima Nova"/>
              <a:cs typeface="Proxima Nova"/>
              <a:sym typeface="Proxima Nova"/>
            </a:endParaRPr>
          </a:p>
        </p:txBody>
      </p:sp>
      <p:sp>
        <p:nvSpPr>
          <p:cNvPr id="587" name="Google Shape;587;p95"/>
          <p:cNvSpPr/>
          <p:nvPr/>
        </p:nvSpPr>
        <p:spPr>
          <a:xfrm>
            <a:off x="6847175" y="1261300"/>
            <a:ext cx="3654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5</a:t>
            </a:r>
            <a:endParaRPr b="0" i="0" sz="1200" u="none" cap="none" strike="noStrike">
              <a:solidFill>
                <a:srgbClr val="FFFFFF"/>
              </a:solidFill>
              <a:latin typeface="Proxima Nova"/>
              <a:ea typeface="Proxima Nova"/>
              <a:cs typeface="Proxima Nova"/>
              <a:sym typeface="Proxima Nova"/>
            </a:endParaRPr>
          </a:p>
        </p:txBody>
      </p:sp>
      <p:sp>
        <p:nvSpPr>
          <p:cNvPr id="588" name="Google Shape;588;p95"/>
          <p:cNvSpPr txBox="1"/>
          <p:nvPr/>
        </p:nvSpPr>
        <p:spPr>
          <a:xfrm>
            <a:off x="5252550" y="3686675"/>
            <a:ext cx="2461800" cy="43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PLACE: Environment Workshop</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Overview and discussion of assessing your environment.</a:t>
            </a:r>
            <a:endParaRPr b="1" i="0" sz="1200" u="none" cap="none" strike="noStrike">
              <a:solidFill>
                <a:schemeClr val="dk1"/>
              </a:solidFill>
              <a:latin typeface="Montserrat"/>
              <a:ea typeface="Montserrat"/>
              <a:cs typeface="Montserrat"/>
              <a:sym typeface="Montserrat"/>
            </a:endParaRPr>
          </a:p>
        </p:txBody>
      </p:sp>
      <p:sp>
        <p:nvSpPr>
          <p:cNvPr id="589" name="Google Shape;589;p95"/>
          <p:cNvSpPr/>
          <p:nvPr/>
        </p:nvSpPr>
        <p:spPr>
          <a:xfrm>
            <a:off x="4721417" y="4017600"/>
            <a:ext cx="3654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Proxima Nova"/>
                <a:ea typeface="Proxima Nova"/>
                <a:cs typeface="Proxima Nova"/>
                <a:sym typeface="Proxima Nova"/>
              </a:rPr>
              <a:t>4</a:t>
            </a:r>
            <a:endParaRPr b="0" i="0" sz="1200" u="none" cap="none" strike="noStrike">
              <a:solidFill>
                <a:srgbClr val="FFFFFF"/>
              </a:solidFill>
              <a:latin typeface="Proxima Nova"/>
              <a:ea typeface="Proxima Nova"/>
              <a:cs typeface="Proxima Nova"/>
              <a:sym typeface="Proxima Nova"/>
            </a:endParaRPr>
          </a:p>
        </p:txBody>
      </p:sp>
      <p:sp>
        <p:nvSpPr>
          <p:cNvPr id="590" name="Google Shape;590;p95"/>
          <p:cNvSpPr/>
          <p:nvPr/>
        </p:nvSpPr>
        <p:spPr>
          <a:xfrm>
            <a:off x="-10" y="4533708"/>
            <a:ext cx="3591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Proxima Nova"/>
                <a:ea typeface="Proxima Nova"/>
                <a:cs typeface="Proxima Nova"/>
                <a:sym typeface="Proxima Nova"/>
              </a:rPr>
              <a:t>0</a:t>
            </a:r>
            <a:endParaRPr b="1" i="0" sz="1200" u="none" cap="none" strike="noStrike">
              <a:solidFill>
                <a:srgbClr val="FFFFFF"/>
              </a:solidFill>
              <a:latin typeface="Proxima Nova"/>
              <a:ea typeface="Proxima Nova"/>
              <a:cs typeface="Proxima Nova"/>
              <a:sym typeface="Proxima Nova"/>
            </a:endParaRPr>
          </a:p>
        </p:txBody>
      </p:sp>
      <p:sp>
        <p:nvSpPr>
          <p:cNvPr id="591" name="Google Shape;591;p95"/>
          <p:cNvSpPr txBox="1"/>
          <p:nvPr/>
        </p:nvSpPr>
        <p:spPr>
          <a:xfrm>
            <a:off x="467390" y="4373709"/>
            <a:ext cx="3151500" cy="750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Welcome and Introduction</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Paperwork, logistics, introductions. Clearly presenting the Paddler-Centered learning approach and how the program structure/learning supports that. Theory and discussion, practice, reflection. Overview of exam portion.</a:t>
            </a:r>
            <a:endParaRPr b="1" i="0" sz="1200" u="none" cap="none" strike="noStrike">
              <a:solidFill>
                <a:schemeClr val="dk1"/>
              </a:solidFill>
              <a:latin typeface="Montserrat"/>
              <a:ea typeface="Montserrat"/>
              <a:cs typeface="Montserrat"/>
              <a:sym typeface="Montserrat"/>
            </a:endParaRPr>
          </a:p>
        </p:txBody>
      </p:sp>
      <p:sp>
        <p:nvSpPr>
          <p:cNvPr id="592" name="Google Shape;592;p95"/>
          <p:cNvSpPr txBox="1"/>
          <p:nvPr/>
        </p:nvSpPr>
        <p:spPr>
          <a:xfrm>
            <a:off x="3945350" y="2910575"/>
            <a:ext cx="3151500" cy="52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Leadership Overview</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Discussion based introduction on two sections/modules:</a:t>
            </a:r>
            <a:br>
              <a:rPr b="0" i="0" lang="en" sz="700" u="none" cap="none" strike="noStrike">
                <a:solidFill>
                  <a:srgbClr val="000000"/>
                </a:solidFill>
                <a:latin typeface="Montserrat"/>
                <a:ea typeface="Montserrat"/>
                <a:cs typeface="Montserrat"/>
                <a:sym typeface="Montserrat"/>
              </a:rPr>
            </a:br>
            <a:r>
              <a:rPr b="0" i="0" lang="en" sz="700" u="none" cap="none" strike="noStrike">
                <a:solidFill>
                  <a:srgbClr val="000000"/>
                </a:solidFill>
                <a:latin typeface="Montserrat"/>
                <a:ea typeface="Montserrat"/>
                <a:cs typeface="Montserrat"/>
                <a:sym typeface="Montserrat"/>
              </a:rPr>
              <a:t>- ACA Leadership Model - 4 Ps.</a:t>
            </a:r>
            <a:endParaRPr b="0" i="0" sz="7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 PURPOSE - Values. </a:t>
            </a:r>
            <a:endParaRPr b="1" i="0" sz="1200" u="none" cap="none" strike="noStrike">
              <a:solidFill>
                <a:schemeClr val="dk1"/>
              </a:solidFill>
              <a:latin typeface="Montserrat"/>
              <a:ea typeface="Montserrat"/>
              <a:cs typeface="Montserrat"/>
              <a:sym typeface="Montserrat"/>
            </a:endParaRPr>
          </a:p>
        </p:txBody>
      </p:sp>
      <p:sp>
        <p:nvSpPr>
          <p:cNvPr id="593" name="Google Shape;593;p95"/>
          <p:cNvSpPr txBox="1"/>
          <p:nvPr/>
        </p:nvSpPr>
        <p:spPr>
          <a:xfrm>
            <a:off x="1065012" y="3315288"/>
            <a:ext cx="2401200" cy="96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Warm-up: Spark Agency and Engagement</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Utilize an on-land warm up activity as a conduit for self-assessment, awareness of others, and dialogue, collaboration, an critical thinking</a:t>
            </a:r>
            <a:endParaRPr b="1" i="0" sz="1200" u="none" cap="none" strike="noStrike">
              <a:solidFill>
                <a:schemeClr val="dk1"/>
              </a:solidFill>
              <a:latin typeface="Montserrat"/>
              <a:ea typeface="Montserrat"/>
              <a:cs typeface="Montserrat"/>
              <a:sym typeface="Montserrat"/>
            </a:endParaRPr>
          </a:p>
        </p:txBody>
      </p:sp>
      <p:cxnSp>
        <p:nvCxnSpPr>
          <p:cNvPr id="594" name="Google Shape;594;p95"/>
          <p:cNvCxnSpPr/>
          <p:nvPr/>
        </p:nvCxnSpPr>
        <p:spPr>
          <a:xfrm flipH="1" rot="10800000">
            <a:off x="3604125" y="765700"/>
            <a:ext cx="5537100" cy="51600"/>
          </a:xfrm>
          <a:prstGeom prst="straightConnector1">
            <a:avLst/>
          </a:prstGeom>
          <a:noFill/>
          <a:ln cap="flat" cmpd="sng" w="9525">
            <a:solidFill>
              <a:srgbClr val="CCCCCC"/>
            </a:solidFill>
            <a:prstDash val="solid"/>
            <a:round/>
            <a:headEnd len="sm" w="sm" type="none"/>
            <a:tailEnd len="sm" w="sm" type="none"/>
          </a:ln>
        </p:spPr>
      </p:cxnSp>
      <p:grpSp>
        <p:nvGrpSpPr>
          <p:cNvPr id="595" name="Google Shape;595;p95"/>
          <p:cNvGrpSpPr/>
          <p:nvPr/>
        </p:nvGrpSpPr>
        <p:grpSpPr>
          <a:xfrm>
            <a:off x="-19175" y="221650"/>
            <a:ext cx="1942200" cy="760800"/>
            <a:chOff x="-19175" y="221650"/>
            <a:chExt cx="1942200" cy="760800"/>
          </a:xfrm>
        </p:grpSpPr>
        <p:sp>
          <p:nvSpPr>
            <p:cNvPr id="596" name="Google Shape;596;p95"/>
            <p:cNvSpPr/>
            <p:nvPr/>
          </p:nvSpPr>
          <p:spPr>
            <a:xfrm rot="5400000">
              <a:off x="571525" y="-36905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97" name="Google Shape;597;p95"/>
            <p:cNvSpPr txBox="1"/>
            <p:nvPr/>
          </p:nvSpPr>
          <p:spPr>
            <a:xfrm>
              <a:off x="93322" y="30002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Course  Elements</a:t>
              </a:r>
              <a:endParaRPr b="1" i="0" sz="1800" u="none" cap="none" strike="noStrike">
                <a:solidFill>
                  <a:schemeClr val="lt1"/>
                </a:solidFill>
                <a:latin typeface="Montserrat"/>
                <a:ea typeface="Montserrat"/>
                <a:cs typeface="Montserrat"/>
                <a:sym typeface="Montserrat"/>
              </a:endParaRPr>
            </a:p>
          </p:txBody>
        </p:sp>
      </p:grpSp>
      <p:pic>
        <p:nvPicPr>
          <p:cNvPr id="598" name="Google Shape;598;p95"/>
          <p:cNvPicPr preferRelativeResize="0"/>
          <p:nvPr/>
        </p:nvPicPr>
        <p:blipFill rotWithShape="1">
          <a:blip r:embed="rId3">
            <a:alphaModFix/>
          </a:blip>
          <a:srcRect b="0" l="33842" r="7889" t="0"/>
          <a:stretch/>
        </p:blipFill>
        <p:spPr>
          <a:xfrm>
            <a:off x="1544475" y="166850"/>
            <a:ext cx="1044300" cy="1008600"/>
          </a:xfrm>
          <a:prstGeom prst="ellipse">
            <a:avLst/>
          </a:prstGeom>
          <a:noFill/>
          <a:ln cap="flat" cmpd="sng" w="38100">
            <a:solidFill>
              <a:schemeClr val="accent1"/>
            </a:solidFill>
            <a:prstDash val="solid"/>
            <a:round/>
            <a:headEnd len="sm" w="sm" type="none"/>
            <a:tailEnd len="sm" w="sm" type="none"/>
          </a:ln>
        </p:spPr>
      </p:pic>
      <p:sp>
        <p:nvSpPr>
          <p:cNvPr id="599" name="Google Shape;599;p95"/>
          <p:cNvSpPr txBox="1"/>
          <p:nvPr/>
        </p:nvSpPr>
        <p:spPr>
          <a:xfrm>
            <a:off x="1722397" y="2396750"/>
            <a:ext cx="1789500" cy="52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Simulated Trip</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The trainer takes candidates on a brief simulated outing, including a briefing, embarking, organizing the group on the water towards a destination. The trainer also uses this time to assess candidate personal skills and provide basic training</a:t>
            </a:r>
            <a:endParaRPr b="1" i="0" sz="1200" u="none" cap="none" strike="noStrike">
              <a:solidFill>
                <a:schemeClr val="dk1"/>
              </a:solidFill>
              <a:highlight>
                <a:schemeClr val="lt1"/>
              </a:highlight>
              <a:latin typeface="Montserrat"/>
              <a:ea typeface="Montserrat"/>
              <a:cs typeface="Montserrat"/>
              <a:sym typeface="Montserrat"/>
            </a:endParaRPr>
          </a:p>
        </p:txBody>
      </p:sp>
      <p:sp>
        <p:nvSpPr>
          <p:cNvPr id="600" name="Google Shape;600;p95"/>
          <p:cNvSpPr txBox="1"/>
          <p:nvPr/>
        </p:nvSpPr>
        <p:spPr>
          <a:xfrm>
            <a:off x="6400125" y="2021075"/>
            <a:ext cx="2401200" cy="52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Training / Risk and Response</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 Rescues and more challenging paddling skills that are scenario-based</a:t>
            </a:r>
            <a:endParaRPr b="1" i="0" sz="1200" u="none" cap="none" strike="noStrike">
              <a:solidFill>
                <a:schemeClr val="dk1"/>
              </a:solidFill>
              <a:latin typeface="Montserrat"/>
              <a:ea typeface="Montserrat"/>
              <a:cs typeface="Montserrat"/>
              <a:sym typeface="Montserrat"/>
            </a:endParaRPr>
          </a:p>
        </p:txBody>
      </p:sp>
      <p:sp>
        <p:nvSpPr>
          <p:cNvPr id="601" name="Google Shape;601;p95"/>
          <p:cNvSpPr/>
          <p:nvPr/>
        </p:nvSpPr>
        <p:spPr>
          <a:xfrm>
            <a:off x="5938550" y="2073937"/>
            <a:ext cx="365400" cy="356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5</a:t>
            </a:r>
            <a:endParaRPr b="0" i="0" sz="1200" u="none" cap="none" strike="noStrike">
              <a:solidFill>
                <a:srgbClr val="FFFFFF"/>
              </a:solidFill>
              <a:latin typeface="Proxima Nova"/>
              <a:ea typeface="Proxima Nova"/>
              <a:cs typeface="Proxima Nova"/>
              <a:sym typeface="Proxima Nova"/>
            </a:endParaRPr>
          </a:p>
        </p:txBody>
      </p:sp>
      <p:sp>
        <p:nvSpPr>
          <p:cNvPr id="602" name="Google Shape;602;p95"/>
          <p:cNvSpPr txBox="1"/>
          <p:nvPr/>
        </p:nvSpPr>
        <p:spPr>
          <a:xfrm>
            <a:off x="3604124" y="366625"/>
            <a:ext cx="5480400" cy="52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Montserrat"/>
                <a:ea typeface="Montserrat"/>
                <a:cs typeface="Montserrat"/>
                <a:sym typeface="Montserrat"/>
              </a:rPr>
              <a:t>Suggested Course Flow (based on Paddlesport Leader)</a:t>
            </a:r>
            <a:endParaRPr b="0" i="0" sz="1400" u="none" cap="none" strike="noStrike">
              <a:solidFill>
                <a:schemeClr val="dk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E52"/>
        </a:solidFill>
      </p:bgPr>
    </p:bg>
    <p:spTree>
      <p:nvGrpSpPr>
        <p:cNvPr id="393" name="Shape 393"/>
        <p:cNvGrpSpPr/>
        <p:nvPr/>
      </p:nvGrpSpPr>
      <p:grpSpPr>
        <a:xfrm>
          <a:off x="0" y="0"/>
          <a:ext cx="0" cy="0"/>
          <a:chOff x="0" y="0"/>
          <a:chExt cx="0" cy="0"/>
        </a:xfrm>
      </p:grpSpPr>
      <p:pic>
        <p:nvPicPr>
          <p:cNvPr id="394" name="Google Shape;394;p78"/>
          <p:cNvPicPr preferRelativeResize="0"/>
          <p:nvPr/>
        </p:nvPicPr>
        <p:blipFill rotWithShape="1">
          <a:blip r:embed="rId3">
            <a:alphaModFix amt="31000"/>
          </a:blip>
          <a:srcRect b="0" l="18773" r="18773" t="0"/>
          <a:stretch/>
        </p:blipFill>
        <p:spPr>
          <a:xfrm>
            <a:off x="0" y="0"/>
            <a:ext cx="9144000" cy="5143500"/>
          </a:xfrm>
          <a:prstGeom prst="rect">
            <a:avLst/>
          </a:prstGeom>
          <a:noFill/>
          <a:ln>
            <a:noFill/>
          </a:ln>
        </p:spPr>
      </p:pic>
      <p:sp>
        <p:nvSpPr>
          <p:cNvPr id="395" name="Google Shape;395;p78"/>
          <p:cNvSpPr txBox="1"/>
          <p:nvPr>
            <p:ph type="title"/>
          </p:nvPr>
        </p:nvSpPr>
        <p:spPr>
          <a:xfrm>
            <a:off x="206250" y="1879350"/>
            <a:ext cx="1907100" cy="13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solidFill>
                  <a:schemeClr val="lt1"/>
                </a:solidFill>
              </a:rPr>
              <a:t>Orientation</a:t>
            </a:r>
            <a:endParaRPr sz="2000">
              <a:solidFill>
                <a:schemeClr val="lt1"/>
              </a:solidFill>
            </a:endParaRPr>
          </a:p>
        </p:txBody>
      </p:sp>
      <p:sp>
        <p:nvSpPr>
          <p:cNvPr id="396" name="Google Shape;396;p78"/>
          <p:cNvSpPr txBox="1"/>
          <p:nvPr>
            <p:ph idx="1" type="body"/>
          </p:nvPr>
        </p:nvSpPr>
        <p:spPr>
          <a:xfrm>
            <a:off x="2412650" y="277775"/>
            <a:ext cx="6324300" cy="4630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lt1"/>
              </a:buClr>
              <a:buSzPts val="1300"/>
              <a:buChar char="❏"/>
            </a:pPr>
            <a:r>
              <a:rPr b="1" lang="en" sz="1300">
                <a:solidFill>
                  <a:schemeClr val="lt1"/>
                </a:solidFill>
              </a:rPr>
              <a:t>Welcome &amp; </a:t>
            </a:r>
            <a:r>
              <a:rPr b="1" lang="en" sz="1300" u="sng">
                <a:solidFill>
                  <a:schemeClr val="hlink"/>
                </a:solidFill>
                <a:highlight>
                  <a:schemeClr val="lt1"/>
                </a:highlight>
                <a:hlinkClick r:id="rId4"/>
              </a:rPr>
              <a:t>Sign-In</a:t>
            </a:r>
            <a:r>
              <a:rPr b="1" lang="en" sz="1300">
                <a:solidFill>
                  <a:schemeClr val="lt1"/>
                </a:solidFill>
                <a:highlight>
                  <a:schemeClr val="lt1"/>
                </a:highlight>
              </a:rPr>
              <a:t> </a:t>
            </a:r>
            <a:br>
              <a:rPr b="1" lang="en" sz="1300">
                <a:solidFill>
                  <a:schemeClr val="lt1"/>
                </a:solidFill>
              </a:rPr>
            </a:br>
            <a:r>
              <a:rPr lang="en" sz="1300">
                <a:solidFill>
                  <a:schemeClr val="lt1"/>
                </a:solidFill>
              </a:rPr>
              <a:t>Check the chat and use sheet to enter Name, Email, and one word about what you’re bringing to this orientation. ITEs indicate willingness to onboard other IT/ITEs. Receive a Guide Trainer app.</a:t>
            </a:r>
            <a:br>
              <a:rPr lang="en" sz="1300">
                <a:solidFill>
                  <a:schemeClr val="lt1"/>
                </a:solidFill>
              </a:rPr>
            </a:b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b="1" lang="en" sz="1300">
                <a:solidFill>
                  <a:schemeClr val="lt1"/>
                </a:solidFill>
              </a:rPr>
              <a:t>Honest and Open Approach to Orientation</a:t>
            </a:r>
            <a:r>
              <a:rPr lang="en" sz="1300">
                <a:solidFill>
                  <a:schemeClr val="lt1"/>
                </a:solidFill>
              </a:rPr>
              <a:t>. We are all ITs and ITEs. This is not a training but a familiarization to courses and curriculum.</a:t>
            </a:r>
            <a:br>
              <a:rPr lang="en" sz="1300">
                <a:solidFill>
                  <a:schemeClr val="lt1"/>
                </a:solidFill>
              </a:rPr>
            </a:b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b="1" lang="en" sz="1300">
                <a:solidFill>
                  <a:schemeClr val="lt1"/>
                </a:solidFill>
              </a:rPr>
              <a:t>This is New</a:t>
            </a:r>
            <a:r>
              <a:rPr lang="en" sz="1300">
                <a:solidFill>
                  <a:schemeClr val="lt1"/>
                </a:solidFill>
              </a:rPr>
              <a:t>. We have not run these courses but we’ve done this before.</a:t>
            </a:r>
            <a:br>
              <a:rPr lang="en" sz="1300">
                <a:solidFill>
                  <a:schemeClr val="lt1"/>
                </a:solidFill>
              </a:rPr>
            </a:b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b="1" lang="en" sz="1300">
                <a:solidFill>
                  <a:schemeClr val="lt1"/>
                </a:solidFill>
              </a:rPr>
              <a:t>Singing from the same song sheet.</a:t>
            </a:r>
            <a:r>
              <a:rPr lang="en" sz="1300">
                <a:solidFill>
                  <a:schemeClr val="lt1"/>
                </a:solidFill>
              </a:rPr>
              <a:t> This session is not about “Me” but about “Us” as an organization, getting on the same page. </a:t>
            </a:r>
            <a:br>
              <a:rPr lang="en" sz="1300">
                <a:solidFill>
                  <a:schemeClr val="lt1"/>
                </a:solidFill>
              </a:rPr>
            </a:b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b="1" lang="en" sz="1300">
                <a:solidFill>
                  <a:schemeClr val="lt1"/>
                </a:solidFill>
              </a:rPr>
              <a:t>Ground Rules.</a:t>
            </a:r>
            <a:r>
              <a:rPr lang="en" sz="1300">
                <a:solidFill>
                  <a:schemeClr val="lt1"/>
                </a:solidFill>
              </a:rPr>
              <a:t> Raise your electronic hand. Speak from the heart, and get to the heart of the matter.</a:t>
            </a:r>
            <a:br>
              <a:rPr lang="en" sz="1300">
                <a:solidFill>
                  <a:schemeClr val="lt1"/>
                </a:solidFill>
              </a:rPr>
            </a:b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b="1" lang="en" sz="1300">
                <a:solidFill>
                  <a:schemeClr val="lt1"/>
                </a:solidFill>
              </a:rPr>
              <a:t>Orientation Flow.  </a:t>
            </a:r>
            <a:r>
              <a:rPr lang="en" sz="1300">
                <a:solidFill>
                  <a:schemeClr val="lt1"/>
                </a:solidFill>
              </a:rPr>
              <a:t>Shift in Approach, Course Elements &amp; Flow, Resources and Breakout Session.</a:t>
            </a:r>
            <a:endParaRPr sz="1300">
              <a:solidFill>
                <a:schemeClr val="lt1"/>
              </a:solidFill>
            </a:endParaRPr>
          </a:p>
          <a:p>
            <a:pPr indent="0" lvl="0" marL="0" rtl="0" algn="l">
              <a:lnSpc>
                <a:spcPct val="115000"/>
              </a:lnSpc>
              <a:spcBef>
                <a:spcPts val="1600"/>
              </a:spcBef>
              <a:spcAft>
                <a:spcPts val="0"/>
              </a:spcAft>
              <a:buSzPts val="1800"/>
              <a:buNone/>
            </a:pPr>
            <a:r>
              <a:t/>
            </a:r>
            <a:endParaRPr sz="1300">
              <a:solidFill>
                <a:schemeClr val="lt1"/>
              </a:solidFill>
            </a:endParaRPr>
          </a:p>
          <a:p>
            <a:pPr indent="0" lvl="0" marL="457200" rtl="0" algn="l">
              <a:lnSpc>
                <a:spcPct val="115000"/>
              </a:lnSpc>
              <a:spcBef>
                <a:spcPts val="1600"/>
              </a:spcBef>
              <a:spcAft>
                <a:spcPts val="0"/>
              </a:spcAft>
              <a:buSzPts val="1800"/>
              <a:buNone/>
            </a:pPr>
            <a:r>
              <a:t/>
            </a:r>
            <a:endParaRPr sz="1200">
              <a:solidFill>
                <a:schemeClr val="lt1"/>
              </a:solidFill>
            </a:endParaRPr>
          </a:p>
          <a:p>
            <a:pPr indent="0" lvl="0" marL="457200" rtl="0" algn="l">
              <a:lnSpc>
                <a:spcPct val="115000"/>
              </a:lnSpc>
              <a:spcBef>
                <a:spcPts val="1600"/>
              </a:spcBef>
              <a:spcAft>
                <a:spcPts val="0"/>
              </a:spcAft>
              <a:buSzPts val="1800"/>
              <a:buNone/>
            </a:pPr>
            <a:r>
              <a:t/>
            </a:r>
            <a:endParaRPr sz="1200">
              <a:solidFill>
                <a:schemeClr val="lt1"/>
              </a:solidFill>
            </a:endParaRPr>
          </a:p>
          <a:p>
            <a:pPr indent="0" lvl="0" marL="0" rtl="0" algn="l">
              <a:lnSpc>
                <a:spcPct val="115000"/>
              </a:lnSpc>
              <a:spcBef>
                <a:spcPts val="1600"/>
              </a:spcBef>
              <a:spcAft>
                <a:spcPts val="1600"/>
              </a:spcAft>
              <a:buSzPts val="1800"/>
              <a:buNone/>
            </a:pPr>
            <a:r>
              <a:t/>
            </a:r>
            <a:endParaRPr sz="12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6" name="Shape 606"/>
        <p:cNvGrpSpPr/>
        <p:nvPr/>
      </p:nvGrpSpPr>
      <p:grpSpPr>
        <a:xfrm>
          <a:off x="0" y="0"/>
          <a:ext cx="0" cy="0"/>
          <a:chOff x="0" y="0"/>
          <a:chExt cx="0" cy="0"/>
        </a:xfrm>
      </p:grpSpPr>
      <p:sp>
        <p:nvSpPr>
          <p:cNvPr id="607" name="Google Shape;607;p96"/>
          <p:cNvSpPr/>
          <p:nvPr/>
        </p:nvSpPr>
        <p:spPr>
          <a:xfrm>
            <a:off x="396275" y="1844825"/>
            <a:ext cx="1486500" cy="1310400"/>
          </a:xfrm>
          <a:prstGeom prst="ellipse">
            <a:avLst/>
          </a:prstGeom>
          <a:solidFill>
            <a:srgbClr val="DCEEFF"/>
          </a:solid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water</a:t>
            </a:r>
            <a:endParaRPr b="1" i="0" sz="300" u="none" cap="none" strike="noStrike">
              <a:solidFill>
                <a:srgbClr val="999999"/>
              </a:solidFill>
              <a:latin typeface="Montserrat"/>
              <a:ea typeface="Montserrat"/>
              <a:cs typeface="Montserrat"/>
              <a:sym typeface="Montserrat"/>
            </a:endParaRPr>
          </a:p>
        </p:txBody>
      </p:sp>
      <p:sp>
        <p:nvSpPr>
          <p:cNvPr id="608" name="Google Shape;608;p96"/>
          <p:cNvSpPr/>
          <p:nvPr/>
        </p:nvSpPr>
        <p:spPr>
          <a:xfrm>
            <a:off x="6067500" y="2260075"/>
            <a:ext cx="1684800" cy="1479600"/>
          </a:xfrm>
          <a:prstGeom prst="ellipse">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609" name="Google Shape;609;p96"/>
          <p:cNvSpPr/>
          <p:nvPr/>
        </p:nvSpPr>
        <p:spPr>
          <a:xfrm>
            <a:off x="3828750" y="982438"/>
            <a:ext cx="1486500" cy="1310400"/>
          </a:xfrm>
          <a:prstGeom prst="ellipse">
            <a:avLst/>
          </a:prstGeom>
          <a:solidFill>
            <a:srgbClr val="DCEE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water</a:t>
            </a:r>
            <a:endParaRPr b="1" i="0" sz="300" u="none" cap="none" strike="noStrike">
              <a:solidFill>
                <a:srgbClr val="999999"/>
              </a:solidFill>
              <a:latin typeface="Montserrat"/>
              <a:ea typeface="Montserrat"/>
              <a:cs typeface="Montserrat"/>
              <a:sym typeface="Montserrat"/>
            </a:endParaRPr>
          </a:p>
        </p:txBody>
      </p:sp>
      <p:sp>
        <p:nvSpPr>
          <p:cNvPr id="610" name="Google Shape;610;p96"/>
          <p:cNvSpPr/>
          <p:nvPr/>
        </p:nvSpPr>
        <p:spPr>
          <a:xfrm>
            <a:off x="11363" y="3290575"/>
            <a:ext cx="1353900" cy="11190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611" name="Google Shape;611;p96"/>
          <p:cNvSpPr/>
          <p:nvPr/>
        </p:nvSpPr>
        <p:spPr>
          <a:xfrm>
            <a:off x="2510100" y="2946475"/>
            <a:ext cx="2061900" cy="1998600"/>
          </a:xfrm>
          <a:prstGeom prst="ellipse">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612" name="Google Shape;612;p96"/>
          <p:cNvSpPr/>
          <p:nvPr/>
        </p:nvSpPr>
        <p:spPr>
          <a:xfrm>
            <a:off x="-925" y="1844829"/>
            <a:ext cx="9186725" cy="2829950"/>
          </a:xfrm>
          <a:custGeom>
            <a:rect b="b" l="l" r="r" t="t"/>
            <a:pathLst>
              <a:path extrusionOk="0" h="113198" w="367469">
                <a:moveTo>
                  <a:pt x="0" y="113198"/>
                </a:moveTo>
                <a:cubicBezTo>
                  <a:pt x="1908" y="105147"/>
                  <a:pt x="6739" y="80399"/>
                  <a:pt x="11450" y="64894"/>
                </a:cubicBezTo>
                <a:cubicBezTo>
                  <a:pt x="16161" y="49389"/>
                  <a:pt x="22356" y="23239"/>
                  <a:pt x="28267" y="20168"/>
                </a:cubicBezTo>
                <a:cubicBezTo>
                  <a:pt x="34178" y="17097"/>
                  <a:pt x="35526" y="41603"/>
                  <a:pt x="46917" y="46470"/>
                </a:cubicBezTo>
                <a:cubicBezTo>
                  <a:pt x="58308" y="51337"/>
                  <a:pt x="85468" y="41110"/>
                  <a:pt x="96612" y="49369"/>
                </a:cubicBezTo>
                <a:cubicBezTo>
                  <a:pt x="107756" y="57628"/>
                  <a:pt x="107582" y="97193"/>
                  <a:pt x="113783" y="96023"/>
                </a:cubicBezTo>
                <a:cubicBezTo>
                  <a:pt x="119984" y="94854"/>
                  <a:pt x="129407" y="56068"/>
                  <a:pt x="133820" y="42352"/>
                </a:cubicBezTo>
                <a:cubicBezTo>
                  <a:pt x="138233" y="28636"/>
                  <a:pt x="134417" y="20704"/>
                  <a:pt x="140261" y="13727"/>
                </a:cubicBezTo>
                <a:cubicBezTo>
                  <a:pt x="146105" y="6750"/>
                  <a:pt x="162504" y="-2196"/>
                  <a:pt x="168885" y="488"/>
                </a:cubicBezTo>
                <a:cubicBezTo>
                  <a:pt x="175266" y="3172"/>
                  <a:pt x="165844" y="24343"/>
                  <a:pt x="178546" y="29829"/>
                </a:cubicBezTo>
                <a:cubicBezTo>
                  <a:pt x="191248" y="35316"/>
                  <a:pt x="229594" y="30366"/>
                  <a:pt x="245099" y="33407"/>
                </a:cubicBezTo>
                <a:cubicBezTo>
                  <a:pt x="260604" y="36448"/>
                  <a:pt x="264302" y="35792"/>
                  <a:pt x="271577" y="48077"/>
                </a:cubicBezTo>
                <a:cubicBezTo>
                  <a:pt x="278852" y="60362"/>
                  <a:pt x="272769" y="97395"/>
                  <a:pt x="288751" y="107115"/>
                </a:cubicBezTo>
                <a:cubicBezTo>
                  <a:pt x="304733" y="116836"/>
                  <a:pt x="354349" y="106519"/>
                  <a:pt x="367469" y="106400"/>
                </a:cubicBezTo>
              </a:path>
            </a:pathLst>
          </a:custGeom>
          <a:noFill/>
          <a:ln cap="flat" cmpd="sng" w="9525">
            <a:solidFill>
              <a:schemeClr val="dk2"/>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3" name="Google Shape;613;p96"/>
          <p:cNvSpPr txBox="1"/>
          <p:nvPr/>
        </p:nvSpPr>
        <p:spPr>
          <a:xfrm>
            <a:off x="6982650" y="342013"/>
            <a:ext cx="15720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700" u="none" cap="none" strike="noStrike">
              <a:solidFill>
                <a:srgbClr val="000000"/>
              </a:solidFill>
              <a:latin typeface="Roboto"/>
              <a:ea typeface="Roboto"/>
              <a:cs typeface="Roboto"/>
              <a:sym typeface="Roboto"/>
            </a:endParaRPr>
          </a:p>
        </p:txBody>
      </p:sp>
      <p:sp>
        <p:nvSpPr>
          <p:cNvPr id="614" name="Google Shape;614;p96"/>
          <p:cNvSpPr txBox="1"/>
          <p:nvPr/>
        </p:nvSpPr>
        <p:spPr>
          <a:xfrm>
            <a:off x="396275" y="3176500"/>
            <a:ext cx="2337600" cy="574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PLANNING:</a:t>
            </a:r>
            <a:r>
              <a:rPr b="1" i="0" lang="en" sz="1200" u="none" cap="none" strike="noStrike">
                <a:solidFill>
                  <a:schemeClr val="dk1"/>
                </a:solidFill>
                <a:latin typeface="Montserrat"/>
                <a:ea typeface="Montserrat"/>
                <a:cs typeface="Montserrat"/>
                <a:sym typeface="Montserrat"/>
              </a:rPr>
              <a:t> </a:t>
            </a:r>
            <a:br>
              <a:rPr b="1" i="0" lang="en" sz="1200" u="none" cap="none" strike="noStrike">
                <a:solidFill>
                  <a:schemeClr val="dk1"/>
                </a:solidFill>
                <a:latin typeface="Montserrat"/>
                <a:ea typeface="Montserrat"/>
                <a:cs typeface="Montserrat"/>
                <a:sym typeface="Montserrat"/>
              </a:rPr>
            </a:br>
            <a:r>
              <a:rPr b="1" i="0" lang="en" sz="1200" u="none" cap="none" strike="noStrike">
                <a:solidFill>
                  <a:schemeClr val="dk1"/>
                </a:solidFill>
                <a:latin typeface="Montserrat"/>
                <a:ea typeface="Montserrat"/>
                <a:cs typeface="Montserrat"/>
                <a:sym typeface="Montserrat"/>
              </a:rPr>
              <a:t>Trip planning workshop.</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Overview on planning an agenda and packing.</a:t>
            </a:r>
            <a:endParaRPr b="1" i="0" sz="1200" u="none" cap="none" strike="noStrike">
              <a:solidFill>
                <a:schemeClr val="dk1"/>
              </a:solidFill>
              <a:latin typeface="Montserrat"/>
              <a:ea typeface="Montserrat"/>
              <a:cs typeface="Montserrat"/>
              <a:sym typeface="Montserrat"/>
            </a:endParaRPr>
          </a:p>
        </p:txBody>
      </p:sp>
      <p:sp>
        <p:nvSpPr>
          <p:cNvPr id="615" name="Google Shape;615;p96"/>
          <p:cNvSpPr/>
          <p:nvPr/>
        </p:nvSpPr>
        <p:spPr>
          <a:xfrm>
            <a:off x="43475" y="3272463"/>
            <a:ext cx="352800" cy="344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6</a:t>
            </a:r>
            <a:endParaRPr b="0" i="0" sz="1200" u="none" cap="none" strike="noStrike">
              <a:solidFill>
                <a:srgbClr val="FFFFFF"/>
              </a:solidFill>
              <a:latin typeface="Proxima Nova"/>
              <a:ea typeface="Proxima Nova"/>
              <a:cs typeface="Proxima Nova"/>
              <a:sym typeface="Proxima Nova"/>
            </a:endParaRPr>
          </a:p>
        </p:txBody>
      </p:sp>
      <p:sp>
        <p:nvSpPr>
          <p:cNvPr id="616" name="Google Shape;616;p96"/>
          <p:cNvSpPr/>
          <p:nvPr/>
        </p:nvSpPr>
        <p:spPr>
          <a:xfrm>
            <a:off x="511922" y="2141025"/>
            <a:ext cx="352800" cy="344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7</a:t>
            </a:r>
            <a:endParaRPr b="0" i="0" sz="1400" u="none" cap="none" strike="noStrike">
              <a:solidFill>
                <a:srgbClr val="FFFFFF"/>
              </a:solidFill>
              <a:latin typeface="Arial"/>
              <a:ea typeface="Arial"/>
              <a:cs typeface="Arial"/>
              <a:sym typeface="Arial"/>
            </a:endParaRPr>
          </a:p>
        </p:txBody>
      </p:sp>
      <p:sp>
        <p:nvSpPr>
          <p:cNvPr id="617" name="Google Shape;617;p96"/>
          <p:cNvSpPr txBox="1"/>
          <p:nvPr/>
        </p:nvSpPr>
        <p:spPr>
          <a:xfrm>
            <a:off x="864725" y="1979625"/>
            <a:ext cx="2148300" cy="670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PEOPLE: </a:t>
            </a:r>
            <a:br>
              <a:rPr b="1" i="0" lang="en" sz="1200" u="none" cap="none" strike="noStrike">
                <a:solidFill>
                  <a:schemeClr val="dk1"/>
                </a:solidFill>
                <a:latin typeface="Montserrat"/>
                <a:ea typeface="Montserrat"/>
                <a:cs typeface="Montserrat"/>
                <a:sym typeface="Montserrat"/>
              </a:rPr>
            </a:br>
            <a:r>
              <a:rPr b="1" i="0" lang="en" sz="1200" u="none" cap="none" strike="noStrike">
                <a:solidFill>
                  <a:schemeClr val="dk1"/>
                </a:solidFill>
                <a:latin typeface="Montserrat"/>
                <a:ea typeface="Montserrat"/>
                <a:cs typeface="Montserrat"/>
                <a:sym typeface="Montserrat"/>
              </a:rPr>
              <a:t>Leadership in Practice</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Candidates conduct a ‘mock leadership exercise’ in charge of group with specific tasks/objectives.</a:t>
            </a:r>
            <a:endParaRPr b="1" i="0" sz="1200" u="none" cap="none" strike="noStrike">
              <a:solidFill>
                <a:schemeClr val="dk1"/>
              </a:solidFill>
              <a:latin typeface="Montserrat"/>
              <a:ea typeface="Montserrat"/>
              <a:cs typeface="Montserrat"/>
              <a:sym typeface="Montserrat"/>
            </a:endParaRPr>
          </a:p>
        </p:txBody>
      </p:sp>
      <p:sp>
        <p:nvSpPr>
          <p:cNvPr id="618" name="Google Shape;618;p96"/>
          <p:cNvSpPr txBox="1"/>
          <p:nvPr/>
        </p:nvSpPr>
        <p:spPr>
          <a:xfrm>
            <a:off x="3001825" y="3964700"/>
            <a:ext cx="2874300" cy="574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PEOPLE: </a:t>
            </a:r>
            <a:br>
              <a:rPr b="1" i="0" lang="en" sz="1200" u="none" cap="none" strike="noStrike">
                <a:solidFill>
                  <a:schemeClr val="dk1"/>
                </a:solidFill>
                <a:latin typeface="Montserrat"/>
                <a:ea typeface="Montserrat"/>
                <a:cs typeface="Montserrat"/>
                <a:sym typeface="Montserrat"/>
              </a:rPr>
            </a:br>
            <a:r>
              <a:rPr b="1" i="0" lang="en" sz="1200" u="none" cap="none" strike="noStrike">
                <a:solidFill>
                  <a:schemeClr val="dk1"/>
                </a:solidFill>
                <a:latin typeface="Montserrat"/>
                <a:ea typeface="Montserrat"/>
                <a:cs typeface="Montserrat"/>
                <a:sym typeface="Montserrat"/>
              </a:rPr>
              <a:t>Decision-making workshop</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Candidates learn and discuss a framework for decision making (Thinking Fast and Thinking Slow) </a:t>
            </a:r>
            <a:endParaRPr b="1" i="0" sz="1200" u="none" cap="none" strike="noStrike">
              <a:solidFill>
                <a:schemeClr val="dk1"/>
              </a:solidFill>
              <a:latin typeface="Montserrat"/>
              <a:ea typeface="Montserrat"/>
              <a:cs typeface="Montserrat"/>
              <a:sym typeface="Montserrat"/>
            </a:endParaRPr>
          </a:p>
        </p:txBody>
      </p:sp>
      <p:sp>
        <p:nvSpPr>
          <p:cNvPr id="619" name="Google Shape;619;p96"/>
          <p:cNvSpPr/>
          <p:nvPr/>
        </p:nvSpPr>
        <p:spPr>
          <a:xfrm>
            <a:off x="2647156" y="4080057"/>
            <a:ext cx="352800" cy="344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8</a:t>
            </a:r>
            <a:endParaRPr b="0" i="0" sz="1400" u="none" cap="none" strike="noStrike">
              <a:solidFill>
                <a:srgbClr val="FFFFFF"/>
              </a:solidFill>
              <a:latin typeface="Arial"/>
              <a:ea typeface="Arial"/>
              <a:cs typeface="Arial"/>
              <a:sym typeface="Arial"/>
            </a:endParaRPr>
          </a:p>
        </p:txBody>
      </p:sp>
      <p:sp>
        <p:nvSpPr>
          <p:cNvPr id="620" name="Google Shape;620;p96"/>
          <p:cNvSpPr txBox="1"/>
          <p:nvPr/>
        </p:nvSpPr>
        <p:spPr>
          <a:xfrm>
            <a:off x="3517350" y="2865525"/>
            <a:ext cx="2027400" cy="670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PLANNING: </a:t>
            </a:r>
            <a:br>
              <a:rPr b="1" i="0" lang="en" sz="1200" u="none" cap="none" strike="noStrike">
                <a:solidFill>
                  <a:schemeClr val="dk1"/>
                </a:solidFill>
                <a:latin typeface="Montserrat"/>
                <a:ea typeface="Montserrat"/>
                <a:cs typeface="Montserrat"/>
                <a:sym typeface="Montserrat"/>
              </a:rPr>
            </a:br>
            <a:r>
              <a:rPr b="1" i="0" lang="en" sz="1200" u="none" cap="none" strike="noStrike">
                <a:solidFill>
                  <a:schemeClr val="dk1"/>
                </a:solidFill>
                <a:latin typeface="Montserrat"/>
                <a:ea typeface="Montserrat"/>
                <a:cs typeface="Montserrat"/>
                <a:sym typeface="Montserrat"/>
              </a:rPr>
              <a:t>Equipment And Environment Workshop</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Developing an approach to equipment, shore based repairs, on-water repairs. Leave-no-trace and environmental stewardship.</a:t>
            </a:r>
            <a:endParaRPr b="1" i="0" sz="1200" u="none" cap="none" strike="noStrike">
              <a:solidFill>
                <a:schemeClr val="dk1"/>
              </a:solidFill>
              <a:latin typeface="Montserrat"/>
              <a:ea typeface="Montserrat"/>
              <a:cs typeface="Montserrat"/>
              <a:sym typeface="Montserrat"/>
            </a:endParaRPr>
          </a:p>
        </p:txBody>
      </p:sp>
      <p:sp>
        <p:nvSpPr>
          <p:cNvPr id="621" name="Google Shape;621;p96"/>
          <p:cNvSpPr/>
          <p:nvPr/>
        </p:nvSpPr>
        <p:spPr>
          <a:xfrm>
            <a:off x="3173105" y="2946464"/>
            <a:ext cx="352800" cy="3441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9</a:t>
            </a:r>
            <a:endParaRPr b="0" i="0" sz="1400" u="none" cap="none" strike="noStrike">
              <a:solidFill>
                <a:srgbClr val="FFFFFF"/>
              </a:solidFill>
              <a:latin typeface="Arial"/>
              <a:ea typeface="Arial"/>
              <a:cs typeface="Arial"/>
              <a:sym typeface="Arial"/>
            </a:endParaRPr>
          </a:p>
        </p:txBody>
      </p:sp>
      <p:sp>
        <p:nvSpPr>
          <p:cNvPr id="622" name="Google Shape;622;p96"/>
          <p:cNvSpPr txBox="1"/>
          <p:nvPr/>
        </p:nvSpPr>
        <p:spPr>
          <a:xfrm>
            <a:off x="4423800" y="1499275"/>
            <a:ext cx="2027400" cy="760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1" i="0" lang="en" sz="800" u="none" cap="none" strike="noStrike">
                <a:solidFill>
                  <a:schemeClr val="dk1"/>
                </a:solidFill>
                <a:latin typeface="Montserrat"/>
                <a:ea typeface="Montserrat"/>
                <a:cs typeface="Montserrat"/>
                <a:sym typeface="Montserrat"/>
              </a:rPr>
              <a:t>PEOPLE: </a:t>
            </a:r>
            <a:br>
              <a:rPr b="1" i="0" lang="en" sz="1200" u="none" cap="none" strike="noStrike">
                <a:solidFill>
                  <a:schemeClr val="dk1"/>
                </a:solidFill>
                <a:latin typeface="Montserrat"/>
                <a:ea typeface="Montserrat"/>
                <a:cs typeface="Montserrat"/>
                <a:sym typeface="Montserrat"/>
              </a:rPr>
            </a:br>
            <a:r>
              <a:rPr b="1" i="0" lang="en" sz="1200" u="none" cap="none" strike="noStrike">
                <a:solidFill>
                  <a:schemeClr val="dk1"/>
                </a:solidFill>
                <a:latin typeface="Montserrat"/>
                <a:ea typeface="Montserrat"/>
                <a:cs typeface="Montserrat"/>
                <a:sym typeface="Montserrat"/>
              </a:rPr>
              <a:t>Rescues in Practice</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Candidates conduct a “mock rescue exercise” in charge of handling a specific emergency situation.</a:t>
            </a:r>
            <a:endParaRPr b="1" i="0" sz="1200" u="none" cap="none" strike="noStrike">
              <a:solidFill>
                <a:schemeClr val="dk1"/>
              </a:solidFill>
              <a:latin typeface="Montserrat"/>
              <a:ea typeface="Montserrat"/>
              <a:cs typeface="Montserrat"/>
              <a:sym typeface="Montserrat"/>
            </a:endParaRPr>
          </a:p>
        </p:txBody>
      </p:sp>
      <p:sp>
        <p:nvSpPr>
          <p:cNvPr id="623" name="Google Shape;623;p96"/>
          <p:cNvSpPr/>
          <p:nvPr/>
        </p:nvSpPr>
        <p:spPr>
          <a:xfrm>
            <a:off x="4077900" y="17110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10</a:t>
            </a:r>
            <a:endParaRPr b="0" i="0" sz="1400" u="none" cap="none" strike="noStrike">
              <a:solidFill>
                <a:srgbClr val="FFFFFF"/>
              </a:solidFill>
              <a:latin typeface="Arial"/>
              <a:ea typeface="Arial"/>
              <a:cs typeface="Arial"/>
              <a:sym typeface="Arial"/>
            </a:endParaRPr>
          </a:p>
        </p:txBody>
      </p:sp>
      <p:sp>
        <p:nvSpPr>
          <p:cNvPr id="624" name="Google Shape;624;p96"/>
          <p:cNvSpPr txBox="1"/>
          <p:nvPr/>
        </p:nvSpPr>
        <p:spPr>
          <a:xfrm>
            <a:off x="6982650" y="2810075"/>
            <a:ext cx="1778400" cy="52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REFLECT</a:t>
            </a:r>
            <a:endParaRPr b="1"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Engage participants in what they have learned from this high impact day and process their thoughts.</a:t>
            </a:r>
            <a:endParaRPr b="1" i="0" sz="1200" u="none" cap="none" strike="noStrike">
              <a:solidFill>
                <a:schemeClr val="dk1"/>
              </a:solidFill>
              <a:latin typeface="Montserrat"/>
              <a:ea typeface="Montserrat"/>
              <a:cs typeface="Montserrat"/>
              <a:sym typeface="Montserrat"/>
            </a:endParaRPr>
          </a:p>
        </p:txBody>
      </p:sp>
      <p:sp>
        <p:nvSpPr>
          <p:cNvPr id="625" name="Google Shape;625;p96"/>
          <p:cNvSpPr/>
          <p:nvPr/>
        </p:nvSpPr>
        <p:spPr>
          <a:xfrm>
            <a:off x="6609400" y="29042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11</a:t>
            </a:r>
            <a:endParaRPr b="0" i="0" sz="1400" u="none" cap="none" strike="noStrike">
              <a:solidFill>
                <a:srgbClr val="FFFFFF"/>
              </a:solidFill>
              <a:latin typeface="Arial"/>
              <a:ea typeface="Arial"/>
              <a:cs typeface="Arial"/>
              <a:sym typeface="Arial"/>
            </a:endParaRPr>
          </a:p>
        </p:txBody>
      </p:sp>
      <p:cxnSp>
        <p:nvCxnSpPr>
          <p:cNvPr id="626" name="Google Shape;626;p96"/>
          <p:cNvCxnSpPr/>
          <p:nvPr/>
        </p:nvCxnSpPr>
        <p:spPr>
          <a:xfrm flipH="1" rot="10800000">
            <a:off x="3604125" y="765700"/>
            <a:ext cx="5537100" cy="51600"/>
          </a:xfrm>
          <a:prstGeom prst="straightConnector1">
            <a:avLst/>
          </a:prstGeom>
          <a:noFill/>
          <a:ln cap="flat" cmpd="sng" w="9525">
            <a:solidFill>
              <a:srgbClr val="CCCCCC"/>
            </a:solidFill>
            <a:prstDash val="solid"/>
            <a:round/>
            <a:headEnd len="sm" w="sm" type="none"/>
            <a:tailEnd len="sm" w="sm" type="none"/>
          </a:ln>
        </p:spPr>
      </p:cxnSp>
      <p:grpSp>
        <p:nvGrpSpPr>
          <p:cNvPr id="627" name="Google Shape;627;p96"/>
          <p:cNvGrpSpPr/>
          <p:nvPr/>
        </p:nvGrpSpPr>
        <p:grpSpPr>
          <a:xfrm>
            <a:off x="-19175" y="221650"/>
            <a:ext cx="1942200" cy="760800"/>
            <a:chOff x="-19175" y="221650"/>
            <a:chExt cx="1942200" cy="760800"/>
          </a:xfrm>
        </p:grpSpPr>
        <p:sp>
          <p:nvSpPr>
            <p:cNvPr id="628" name="Google Shape;628;p96"/>
            <p:cNvSpPr/>
            <p:nvPr/>
          </p:nvSpPr>
          <p:spPr>
            <a:xfrm rot="5400000">
              <a:off x="571525" y="-36905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29" name="Google Shape;629;p96"/>
            <p:cNvSpPr txBox="1"/>
            <p:nvPr/>
          </p:nvSpPr>
          <p:spPr>
            <a:xfrm>
              <a:off x="93322" y="30002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Course  Elements</a:t>
              </a:r>
              <a:endParaRPr b="1" i="0" sz="1800" u="none" cap="none" strike="noStrike">
                <a:solidFill>
                  <a:schemeClr val="lt1"/>
                </a:solidFill>
                <a:latin typeface="Montserrat"/>
                <a:ea typeface="Montserrat"/>
                <a:cs typeface="Montserrat"/>
                <a:sym typeface="Montserrat"/>
              </a:endParaRPr>
            </a:p>
          </p:txBody>
        </p:sp>
      </p:grpSp>
      <p:pic>
        <p:nvPicPr>
          <p:cNvPr id="630" name="Google Shape;630;p96"/>
          <p:cNvPicPr preferRelativeResize="0"/>
          <p:nvPr/>
        </p:nvPicPr>
        <p:blipFill rotWithShape="1">
          <a:blip r:embed="rId3">
            <a:alphaModFix/>
          </a:blip>
          <a:srcRect b="0" l="33842" r="7889" t="0"/>
          <a:stretch/>
        </p:blipFill>
        <p:spPr>
          <a:xfrm>
            <a:off x="1544475" y="166850"/>
            <a:ext cx="1044300" cy="1008600"/>
          </a:xfrm>
          <a:prstGeom prst="ellipse">
            <a:avLst/>
          </a:prstGeom>
          <a:noFill/>
          <a:ln cap="flat" cmpd="sng" w="38100">
            <a:solidFill>
              <a:schemeClr val="accent1"/>
            </a:solidFill>
            <a:prstDash val="solid"/>
            <a:round/>
            <a:headEnd len="sm" w="sm" type="none"/>
            <a:tailEnd len="sm" w="sm" type="none"/>
          </a:ln>
        </p:spPr>
      </p:pic>
      <p:sp>
        <p:nvSpPr>
          <p:cNvPr id="631" name="Google Shape;631;p96"/>
          <p:cNvSpPr txBox="1"/>
          <p:nvPr/>
        </p:nvSpPr>
        <p:spPr>
          <a:xfrm>
            <a:off x="3604124" y="366625"/>
            <a:ext cx="5480400" cy="52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Montserrat"/>
                <a:ea typeface="Montserrat"/>
                <a:cs typeface="Montserrat"/>
                <a:sym typeface="Montserrat"/>
              </a:rPr>
              <a:t>Suggested Course Flow (based on Paddlesport Leader)</a:t>
            </a:r>
            <a:endParaRPr b="0" i="0" sz="1400" u="none" cap="none" strike="noStrike">
              <a:solidFill>
                <a:schemeClr val="dk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5" name="Shape 635"/>
        <p:cNvGrpSpPr/>
        <p:nvPr/>
      </p:nvGrpSpPr>
      <p:grpSpPr>
        <a:xfrm>
          <a:off x="0" y="0"/>
          <a:ext cx="0" cy="0"/>
          <a:chOff x="0" y="0"/>
          <a:chExt cx="0" cy="0"/>
        </a:xfrm>
      </p:grpSpPr>
      <p:sp>
        <p:nvSpPr>
          <p:cNvPr id="636" name="Google Shape;636;p97"/>
          <p:cNvSpPr/>
          <p:nvPr/>
        </p:nvSpPr>
        <p:spPr>
          <a:xfrm>
            <a:off x="5786975" y="2291250"/>
            <a:ext cx="1684800" cy="1479600"/>
          </a:xfrm>
          <a:prstGeom prst="ellipse">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637" name="Google Shape;637;p97"/>
          <p:cNvSpPr/>
          <p:nvPr/>
        </p:nvSpPr>
        <p:spPr>
          <a:xfrm>
            <a:off x="2963825" y="1343500"/>
            <a:ext cx="2387100" cy="2775600"/>
          </a:xfrm>
          <a:prstGeom prst="ellipse">
            <a:avLst/>
          </a:prstGeom>
          <a:solidFill>
            <a:srgbClr val="DCEE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water</a:t>
            </a:r>
            <a:endParaRPr b="1" i="0" sz="300" u="none" cap="none" strike="noStrike">
              <a:solidFill>
                <a:srgbClr val="999999"/>
              </a:solidFill>
              <a:latin typeface="Montserrat"/>
              <a:ea typeface="Montserrat"/>
              <a:cs typeface="Montserrat"/>
              <a:sym typeface="Montserrat"/>
            </a:endParaRPr>
          </a:p>
        </p:txBody>
      </p:sp>
      <p:sp>
        <p:nvSpPr>
          <p:cNvPr id="638" name="Google Shape;638;p97"/>
          <p:cNvSpPr/>
          <p:nvPr/>
        </p:nvSpPr>
        <p:spPr>
          <a:xfrm>
            <a:off x="55925" y="2319175"/>
            <a:ext cx="1684800" cy="1479600"/>
          </a:xfrm>
          <a:prstGeom prst="ellipse">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999999"/>
                </a:solidFill>
                <a:latin typeface="Montserrat"/>
                <a:ea typeface="Montserrat"/>
                <a:cs typeface="Montserrat"/>
                <a:sym typeface="Montserrat"/>
              </a:rPr>
              <a:t>On land</a:t>
            </a:r>
            <a:endParaRPr b="1" i="0" sz="300" u="none" cap="none" strike="noStrike">
              <a:solidFill>
                <a:srgbClr val="999999"/>
              </a:solidFill>
              <a:latin typeface="Montserrat"/>
              <a:ea typeface="Montserrat"/>
              <a:cs typeface="Montserrat"/>
              <a:sym typeface="Montserrat"/>
            </a:endParaRPr>
          </a:p>
        </p:txBody>
      </p:sp>
      <p:sp>
        <p:nvSpPr>
          <p:cNvPr id="639" name="Google Shape;639;p97"/>
          <p:cNvSpPr/>
          <p:nvPr/>
        </p:nvSpPr>
        <p:spPr>
          <a:xfrm>
            <a:off x="-18825" y="1163700"/>
            <a:ext cx="9204250" cy="3734700"/>
          </a:xfrm>
          <a:custGeom>
            <a:rect b="b" l="l" r="r" t="t"/>
            <a:pathLst>
              <a:path extrusionOk="0" h="149388" w="368170">
                <a:moveTo>
                  <a:pt x="0" y="149388"/>
                </a:moveTo>
                <a:cubicBezTo>
                  <a:pt x="1968" y="139787"/>
                  <a:pt x="6799" y="109075"/>
                  <a:pt x="11808" y="91781"/>
                </a:cubicBezTo>
                <a:cubicBezTo>
                  <a:pt x="16817" y="74487"/>
                  <a:pt x="23794" y="47473"/>
                  <a:pt x="30056" y="45624"/>
                </a:cubicBezTo>
                <a:cubicBezTo>
                  <a:pt x="36318" y="43775"/>
                  <a:pt x="35841" y="74129"/>
                  <a:pt x="49378" y="80689"/>
                </a:cubicBezTo>
                <a:cubicBezTo>
                  <a:pt x="62915" y="87249"/>
                  <a:pt x="103288" y="77946"/>
                  <a:pt x="111279" y="84983"/>
                </a:cubicBezTo>
                <a:cubicBezTo>
                  <a:pt x="119270" y="92020"/>
                  <a:pt x="96966" y="116529"/>
                  <a:pt x="97324" y="122910"/>
                </a:cubicBezTo>
                <a:cubicBezTo>
                  <a:pt x="97682" y="129291"/>
                  <a:pt x="107462" y="131915"/>
                  <a:pt x="113425" y="123268"/>
                </a:cubicBezTo>
                <a:cubicBezTo>
                  <a:pt x="119389" y="114621"/>
                  <a:pt x="129885" y="85758"/>
                  <a:pt x="133105" y="71028"/>
                </a:cubicBezTo>
                <a:cubicBezTo>
                  <a:pt x="136325" y="56298"/>
                  <a:pt x="126784" y="41927"/>
                  <a:pt x="132747" y="34890"/>
                </a:cubicBezTo>
                <a:cubicBezTo>
                  <a:pt x="138711" y="27853"/>
                  <a:pt x="161074" y="25647"/>
                  <a:pt x="168886" y="28807"/>
                </a:cubicBezTo>
                <a:cubicBezTo>
                  <a:pt x="176698" y="31968"/>
                  <a:pt x="171391" y="49142"/>
                  <a:pt x="179620" y="53853"/>
                </a:cubicBezTo>
                <a:cubicBezTo>
                  <a:pt x="187850" y="58564"/>
                  <a:pt x="209258" y="54987"/>
                  <a:pt x="218263" y="57074"/>
                </a:cubicBezTo>
                <a:cubicBezTo>
                  <a:pt x="227268" y="59161"/>
                  <a:pt x="233232" y="59817"/>
                  <a:pt x="233649" y="66377"/>
                </a:cubicBezTo>
                <a:cubicBezTo>
                  <a:pt x="234067" y="72937"/>
                  <a:pt x="221007" y="91185"/>
                  <a:pt x="220768" y="96433"/>
                </a:cubicBezTo>
                <a:cubicBezTo>
                  <a:pt x="220530" y="101681"/>
                  <a:pt x="227626" y="105438"/>
                  <a:pt x="232218" y="97864"/>
                </a:cubicBezTo>
                <a:cubicBezTo>
                  <a:pt x="236810" y="90290"/>
                  <a:pt x="235945" y="65783"/>
                  <a:pt x="248319" y="50991"/>
                </a:cubicBezTo>
                <a:cubicBezTo>
                  <a:pt x="260693" y="36199"/>
                  <a:pt x="286489" y="17610"/>
                  <a:pt x="306464" y="9111"/>
                </a:cubicBezTo>
                <a:cubicBezTo>
                  <a:pt x="326439" y="613"/>
                  <a:pt x="357886" y="1519"/>
                  <a:pt x="368170" y="0"/>
                </a:cubicBezTo>
              </a:path>
            </a:pathLst>
          </a:custGeom>
          <a:noFill/>
          <a:ln cap="flat" cmpd="sng" w="9525">
            <a:solidFill>
              <a:schemeClr val="dk2"/>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40" name="Google Shape;640;p97"/>
          <p:cNvSpPr txBox="1"/>
          <p:nvPr/>
        </p:nvSpPr>
        <p:spPr>
          <a:xfrm>
            <a:off x="6982650" y="342013"/>
            <a:ext cx="15720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700" u="none" cap="none" strike="noStrike">
              <a:solidFill>
                <a:srgbClr val="000000"/>
              </a:solidFill>
              <a:latin typeface="Roboto"/>
              <a:ea typeface="Roboto"/>
              <a:cs typeface="Roboto"/>
              <a:sym typeface="Roboto"/>
            </a:endParaRPr>
          </a:p>
        </p:txBody>
      </p:sp>
      <p:sp>
        <p:nvSpPr>
          <p:cNvPr id="641" name="Google Shape;641;p97"/>
          <p:cNvSpPr txBox="1"/>
          <p:nvPr/>
        </p:nvSpPr>
        <p:spPr>
          <a:xfrm>
            <a:off x="470075" y="3245950"/>
            <a:ext cx="20577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Preparation</a:t>
            </a:r>
            <a:br>
              <a:rPr b="1" i="0" lang="en" sz="1200" u="none" cap="none" strike="noStrike">
                <a:solidFill>
                  <a:schemeClr val="dk1"/>
                </a:solidFill>
                <a:latin typeface="Raleway"/>
                <a:ea typeface="Raleway"/>
                <a:cs typeface="Raleway"/>
                <a:sym typeface="Raleway"/>
              </a:rPr>
            </a:br>
            <a:r>
              <a:rPr b="0" i="0" lang="en" sz="700" u="none" cap="none" strike="noStrike">
                <a:solidFill>
                  <a:srgbClr val="000000"/>
                </a:solidFill>
                <a:latin typeface="Raleway"/>
                <a:ea typeface="Raleway"/>
                <a:cs typeface="Raleway"/>
                <a:sym typeface="Raleway"/>
              </a:rPr>
              <a:t>Provide participants with an overview and logistics for the exam.</a:t>
            </a:r>
            <a:endParaRPr b="1" i="0" sz="1200" u="none" cap="none" strike="noStrike">
              <a:solidFill>
                <a:schemeClr val="dk1"/>
              </a:solidFill>
              <a:latin typeface="Raleway"/>
              <a:ea typeface="Raleway"/>
              <a:cs typeface="Raleway"/>
              <a:sym typeface="Raleway"/>
            </a:endParaRPr>
          </a:p>
        </p:txBody>
      </p:sp>
      <p:sp>
        <p:nvSpPr>
          <p:cNvPr id="642" name="Google Shape;642;p97"/>
          <p:cNvSpPr/>
          <p:nvPr/>
        </p:nvSpPr>
        <p:spPr>
          <a:xfrm>
            <a:off x="112500" y="3295288"/>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200" u="none" cap="none" strike="noStrike">
                <a:solidFill>
                  <a:srgbClr val="FFFFFF"/>
                </a:solidFill>
                <a:latin typeface="Proxima Nova"/>
                <a:ea typeface="Proxima Nova"/>
                <a:cs typeface="Proxima Nova"/>
                <a:sym typeface="Proxima Nova"/>
              </a:rPr>
              <a:t>12</a:t>
            </a:r>
            <a:endParaRPr b="0" i="0" sz="1200" u="none" cap="none" strike="noStrike">
              <a:solidFill>
                <a:srgbClr val="FFFFFF"/>
              </a:solidFill>
              <a:latin typeface="Proxima Nova"/>
              <a:ea typeface="Proxima Nova"/>
              <a:cs typeface="Proxima Nova"/>
              <a:sym typeface="Proxima Nova"/>
            </a:endParaRPr>
          </a:p>
        </p:txBody>
      </p:sp>
      <p:sp>
        <p:nvSpPr>
          <p:cNvPr id="643" name="Google Shape;643;p97"/>
          <p:cNvSpPr txBox="1"/>
          <p:nvPr/>
        </p:nvSpPr>
        <p:spPr>
          <a:xfrm>
            <a:off x="917575" y="2136925"/>
            <a:ext cx="23871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Prep and Launch</a:t>
            </a:r>
            <a:endParaRPr b="1" i="0" sz="12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Raleway"/>
                <a:ea typeface="Raleway"/>
                <a:cs typeface="Raleway"/>
                <a:sym typeface="Raleway"/>
              </a:rPr>
              <a:t>Candidates conduct an exercise to prepare, communicate and launch participants. </a:t>
            </a:r>
            <a:endParaRPr b="1" i="0" sz="1200" u="none" cap="none" strike="noStrike">
              <a:solidFill>
                <a:schemeClr val="dk1"/>
              </a:solidFill>
              <a:latin typeface="Raleway"/>
              <a:ea typeface="Raleway"/>
              <a:cs typeface="Raleway"/>
              <a:sym typeface="Raleway"/>
            </a:endParaRPr>
          </a:p>
        </p:txBody>
      </p:sp>
      <p:sp>
        <p:nvSpPr>
          <p:cNvPr id="644" name="Google Shape;644;p97"/>
          <p:cNvSpPr txBox="1"/>
          <p:nvPr/>
        </p:nvSpPr>
        <p:spPr>
          <a:xfrm>
            <a:off x="3132802" y="3704565"/>
            <a:ext cx="2874300" cy="525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a:t>
            </a:r>
            <a:br>
              <a:rPr b="1" i="0" lang="en" sz="1200" u="none" cap="none" strike="noStrike">
                <a:solidFill>
                  <a:schemeClr val="dk1"/>
                </a:solidFill>
                <a:latin typeface="Raleway"/>
                <a:ea typeface="Raleway"/>
                <a:cs typeface="Raleway"/>
                <a:sym typeface="Raleway"/>
              </a:rPr>
            </a:br>
            <a:r>
              <a:rPr b="1" i="0" lang="en" sz="1200" u="none" cap="none" strike="noStrike">
                <a:solidFill>
                  <a:schemeClr val="dk1"/>
                </a:solidFill>
                <a:latin typeface="Raleway"/>
                <a:ea typeface="Raleway"/>
                <a:cs typeface="Raleway"/>
                <a:sym typeface="Raleway"/>
              </a:rPr>
              <a:t>Scenario 1: Paddling and Maneuvering a Group </a:t>
            </a:r>
            <a:endParaRPr b="0" i="0" sz="7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Raleway"/>
                <a:ea typeface="Raleway"/>
                <a:cs typeface="Raleway"/>
                <a:sym typeface="Raleway"/>
              </a:rPr>
              <a:t>TBD</a:t>
            </a:r>
            <a:endParaRPr b="1" i="0" sz="1200" u="none" cap="none" strike="noStrike">
              <a:solidFill>
                <a:schemeClr val="dk1"/>
              </a:solidFill>
              <a:latin typeface="Raleway"/>
              <a:ea typeface="Raleway"/>
              <a:cs typeface="Raleway"/>
              <a:sym typeface="Raleway"/>
            </a:endParaRPr>
          </a:p>
        </p:txBody>
      </p:sp>
      <p:sp>
        <p:nvSpPr>
          <p:cNvPr id="645" name="Google Shape;645;p97"/>
          <p:cNvSpPr txBox="1"/>
          <p:nvPr/>
        </p:nvSpPr>
        <p:spPr>
          <a:xfrm>
            <a:off x="3517350" y="2809900"/>
            <a:ext cx="2292900" cy="257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a:t>
            </a:r>
            <a:br>
              <a:rPr b="1" i="0" lang="en" sz="1200" u="none" cap="none" strike="noStrike">
                <a:solidFill>
                  <a:schemeClr val="dk1"/>
                </a:solidFill>
                <a:latin typeface="Raleway"/>
                <a:ea typeface="Raleway"/>
                <a:cs typeface="Raleway"/>
                <a:sym typeface="Raleway"/>
              </a:rPr>
            </a:br>
            <a:r>
              <a:rPr b="1" i="0" lang="en" sz="1200" u="none" cap="none" strike="noStrike">
                <a:solidFill>
                  <a:schemeClr val="dk1"/>
                </a:solidFill>
                <a:latin typeface="Raleway"/>
                <a:ea typeface="Raleway"/>
                <a:cs typeface="Raleway"/>
                <a:sym typeface="Raleway"/>
              </a:rPr>
              <a:t>Scenario 2: Group Scenario</a:t>
            </a:r>
            <a:endParaRPr b="1" i="0" sz="12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Raleway"/>
                <a:ea typeface="Raleway"/>
                <a:cs typeface="Raleway"/>
                <a:sym typeface="Raleway"/>
              </a:rPr>
              <a:t>TBD</a:t>
            </a:r>
            <a:endParaRPr b="1" i="0" sz="1200" u="none" cap="none" strike="noStrike">
              <a:solidFill>
                <a:schemeClr val="dk1"/>
              </a:solidFill>
              <a:latin typeface="Raleway"/>
              <a:ea typeface="Raleway"/>
              <a:cs typeface="Raleway"/>
              <a:sym typeface="Raleway"/>
            </a:endParaRPr>
          </a:p>
        </p:txBody>
      </p:sp>
      <p:sp>
        <p:nvSpPr>
          <p:cNvPr id="646" name="Google Shape;646;p97"/>
          <p:cNvSpPr txBox="1"/>
          <p:nvPr/>
        </p:nvSpPr>
        <p:spPr>
          <a:xfrm>
            <a:off x="4486725" y="1623661"/>
            <a:ext cx="28743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a:t>
            </a:r>
            <a:endParaRPr b="1" i="0" sz="12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Scenario 3 - Rescue</a:t>
            </a:r>
            <a:endParaRPr b="1" i="0" sz="12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latin typeface="Raleway"/>
                <a:ea typeface="Raleway"/>
                <a:cs typeface="Raleway"/>
                <a:sym typeface="Raleway"/>
              </a:rPr>
              <a:t>TBD</a:t>
            </a:r>
            <a:endParaRPr b="1" i="0" sz="1200" u="none" cap="none" strike="noStrike">
              <a:solidFill>
                <a:schemeClr val="dk1"/>
              </a:solidFill>
              <a:latin typeface="Raleway"/>
              <a:ea typeface="Raleway"/>
              <a:cs typeface="Raleway"/>
              <a:sym typeface="Raleway"/>
            </a:endParaRPr>
          </a:p>
        </p:txBody>
      </p:sp>
      <p:sp>
        <p:nvSpPr>
          <p:cNvPr id="647" name="Google Shape;647;p97"/>
          <p:cNvSpPr/>
          <p:nvPr/>
        </p:nvSpPr>
        <p:spPr>
          <a:xfrm>
            <a:off x="4077900" y="17110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16</a:t>
            </a:r>
            <a:endParaRPr b="0" i="0" sz="1400" u="none" cap="none" strike="noStrike">
              <a:solidFill>
                <a:srgbClr val="FFFFFF"/>
              </a:solidFill>
              <a:latin typeface="Arial"/>
              <a:ea typeface="Arial"/>
              <a:cs typeface="Arial"/>
              <a:sym typeface="Arial"/>
            </a:endParaRPr>
          </a:p>
        </p:txBody>
      </p:sp>
      <p:sp>
        <p:nvSpPr>
          <p:cNvPr id="648" name="Google Shape;648;p97"/>
          <p:cNvSpPr txBox="1"/>
          <p:nvPr/>
        </p:nvSpPr>
        <p:spPr>
          <a:xfrm>
            <a:off x="6070025" y="3501463"/>
            <a:ext cx="2874300" cy="257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latin typeface="Raleway"/>
                <a:ea typeface="Raleway"/>
                <a:cs typeface="Raleway"/>
                <a:sym typeface="Raleway"/>
              </a:rPr>
              <a:t>Exam Reflection</a:t>
            </a:r>
            <a:br>
              <a:rPr b="1" i="0" lang="en" sz="1200" u="none" cap="none" strike="noStrike">
                <a:solidFill>
                  <a:schemeClr val="dk1"/>
                </a:solidFill>
                <a:latin typeface="Raleway"/>
                <a:ea typeface="Raleway"/>
                <a:cs typeface="Raleway"/>
                <a:sym typeface="Raleway"/>
              </a:rPr>
            </a:br>
            <a:r>
              <a:rPr b="0" i="0" lang="en" sz="700" u="none" cap="none" strike="noStrike">
                <a:solidFill>
                  <a:srgbClr val="000000"/>
                </a:solidFill>
                <a:latin typeface="Raleway"/>
                <a:ea typeface="Raleway"/>
                <a:cs typeface="Raleway"/>
                <a:sym typeface="Raleway"/>
              </a:rPr>
              <a:t>Engage participants in what they have learned from their exam.</a:t>
            </a:r>
            <a:endParaRPr b="1" i="0" sz="1200" u="none" cap="none" strike="noStrike">
              <a:solidFill>
                <a:schemeClr val="dk1"/>
              </a:solidFill>
              <a:latin typeface="Raleway"/>
              <a:ea typeface="Raleway"/>
              <a:cs typeface="Raleway"/>
              <a:sym typeface="Raleway"/>
            </a:endParaRPr>
          </a:p>
        </p:txBody>
      </p:sp>
      <p:sp>
        <p:nvSpPr>
          <p:cNvPr id="649" name="Google Shape;649;p97"/>
          <p:cNvSpPr/>
          <p:nvPr/>
        </p:nvSpPr>
        <p:spPr>
          <a:xfrm>
            <a:off x="5661200" y="34615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17</a:t>
            </a:r>
            <a:endParaRPr b="0" i="0" sz="1400" u="none" cap="none" strike="noStrike">
              <a:solidFill>
                <a:srgbClr val="FFFFFF"/>
              </a:solidFill>
              <a:latin typeface="Arial"/>
              <a:ea typeface="Arial"/>
              <a:cs typeface="Arial"/>
              <a:sym typeface="Arial"/>
            </a:endParaRPr>
          </a:p>
        </p:txBody>
      </p:sp>
      <p:sp>
        <p:nvSpPr>
          <p:cNvPr id="650" name="Google Shape;650;p97"/>
          <p:cNvSpPr txBox="1"/>
          <p:nvPr/>
        </p:nvSpPr>
        <p:spPr>
          <a:xfrm>
            <a:off x="6415900" y="1935600"/>
            <a:ext cx="2387100" cy="874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highlight>
                  <a:schemeClr val="lt1"/>
                </a:highlight>
                <a:latin typeface="Raleway"/>
                <a:ea typeface="Raleway"/>
                <a:cs typeface="Raleway"/>
                <a:sym typeface="Raleway"/>
              </a:rPr>
              <a:t>Wrap-up </a:t>
            </a:r>
            <a:br>
              <a:rPr b="1" i="0" lang="en" sz="1200" u="none" cap="none" strike="noStrike">
                <a:solidFill>
                  <a:schemeClr val="dk1"/>
                </a:solidFill>
                <a:highlight>
                  <a:schemeClr val="lt1"/>
                </a:highlight>
                <a:latin typeface="Raleway"/>
                <a:ea typeface="Raleway"/>
                <a:cs typeface="Raleway"/>
                <a:sym typeface="Raleway"/>
              </a:rPr>
            </a:br>
            <a:r>
              <a:rPr b="1" i="0" lang="en" sz="1200" u="none" cap="none" strike="noStrike">
                <a:solidFill>
                  <a:schemeClr val="dk1"/>
                </a:solidFill>
                <a:highlight>
                  <a:schemeClr val="lt1"/>
                </a:highlight>
                <a:latin typeface="Raleway"/>
                <a:ea typeface="Raleway"/>
                <a:cs typeface="Raleway"/>
                <a:sym typeface="Raleway"/>
              </a:rPr>
              <a:t>Program Reflections, Celebrations, Next Steps</a:t>
            </a:r>
            <a:endParaRPr b="1" i="0" sz="1200" u="none" cap="none" strike="noStrike">
              <a:solidFill>
                <a:schemeClr val="dk1"/>
              </a:solidFill>
              <a:highlight>
                <a:schemeClr val="lt1"/>
              </a:highlight>
              <a:latin typeface="Raleway"/>
              <a:ea typeface="Raleway"/>
              <a:cs typeface="Raleway"/>
              <a:sym typeface="Raleway"/>
            </a:endParaRPr>
          </a:p>
          <a:p>
            <a:pPr indent="0" lvl="0" marL="0" marR="0" rtl="0" algn="l">
              <a:lnSpc>
                <a:spcPct val="115000"/>
              </a:lnSpc>
              <a:spcBef>
                <a:spcPts val="0"/>
              </a:spcBef>
              <a:spcAft>
                <a:spcPts val="0"/>
              </a:spcAft>
              <a:buClr>
                <a:srgbClr val="000000"/>
              </a:buClr>
              <a:buSzPts val="700"/>
              <a:buFont typeface="Arial"/>
              <a:buNone/>
            </a:pPr>
            <a:r>
              <a:rPr b="0" i="0" lang="en" sz="700" u="none" cap="none" strike="noStrike">
                <a:solidFill>
                  <a:srgbClr val="000000"/>
                </a:solidFill>
                <a:highlight>
                  <a:schemeClr val="lt1"/>
                </a:highlight>
                <a:latin typeface="Raleway"/>
                <a:ea typeface="Raleway"/>
                <a:cs typeface="Raleway"/>
                <a:sym typeface="Raleway"/>
              </a:rPr>
              <a:t>A moment to reflect on the program as a whole, feedback mechanism, logistics and next steps, LNT and logistics for leaving/getting back home.</a:t>
            </a:r>
            <a:endParaRPr b="1" i="0" sz="1200" u="none" cap="none" strike="noStrike">
              <a:solidFill>
                <a:schemeClr val="dk1"/>
              </a:solidFill>
              <a:highlight>
                <a:schemeClr val="lt1"/>
              </a:highlight>
              <a:latin typeface="Raleway"/>
              <a:ea typeface="Raleway"/>
              <a:cs typeface="Raleway"/>
              <a:sym typeface="Raleway"/>
            </a:endParaRPr>
          </a:p>
        </p:txBody>
      </p:sp>
      <p:sp>
        <p:nvSpPr>
          <p:cNvPr id="651" name="Google Shape;651;p97"/>
          <p:cNvSpPr/>
          <p:nvPr/>
        </p:nvSpPr>
        <p:spPr>
          <a:xfrm>
            <a:off x="6007088" y="2204150"/>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18</a:t>
            </a:r>
            <a:endParaRPr b="0" i="0" sz="1400" u="none" cap="none" strike="noStrike">
              <a:solidFill>
                <a:srgbClr val="FFFFFF"/>
              </a:solidFill>
              <a:latin typeface="Arial"/>
              <a:ea typeface="Arial"/>
              <a:cs typeface="Arial"/>
              <a:sym typeface="Arial"/>
            </a:endParaRPr>
          </a:p>
        </p:txBody>
      </p:sp>
      <p:sp>
        <p:nvSpPr>
          <p:cNvPr id="652" name="Google Shape;652;p97"/>
          <p:cNvSpPr txBox="1"/>
          <p:nvPr/>
        </p:nvSpPr>
        <p:spPr>
          <a:xfrm>
            <a:off x="3604124" y="366625"/>
            <a:ext cx="5480400" cy="52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Montserrat"/>
                <a:ea typeface="Montserrat"/>
                <a:cs typeface="Montserrat"/>
                <a:sym typeface="Montserrat"/>
              </a:rPr>
              <a:t>Suggested Course Flow (based on Paddlesport Leader)</a:t>
            </a:r>
            <a:endParaRPr b="0" i="0" sz="1400" u="none" cap="none" strike="noStrike">
              <a:solidFill>
                <a:schemeClr val="dk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Montserrat"/>
              <a:ea typeface="Montserrat"/>
              <a:cs typeface="Montserrat"/>
              <a:sym typeface="Montserrat"/>
            </a:endParaRPr>
          </a:p>
        </p:txBody>
      </p:sp>
      <p:cxnSp>
        <p:nvCxnSpPr>
          <p:cNvPr id="653" name="Google Shape;653;p97"/>
          <p:cNvCxnSpPr/>
          <p:nvPr/>
        </p:nvCxnSpPr>
        <p:spPr>
          <a:xfrm flipH="1" rot="10800000">
            <a:off x="3604125" y="765700"/>
            <a:ext cx="5537100" cy="51600"/>
          </a:xfrm>
          <a:prstGeom prst="straightConnector1">
            <a:avLst/>
          </a:prstGeom>
          <a:noFill/>
          <a:ln cap="flat" cmpd="sng" w="9525">
            <a:solidFill>
              <a:srgbClr val="CCCCCC"/>
            </a:solidFill>
            <a:prstDash val="solid"/>
            <a:round/>
            <a:headEnd len="sm" w="sm" type="none"/>
            <a:tailEnd len="sm" w="sm" type="none"/>
          </a:ln>
        </p:spPr>
      </p:cxnSp>
      <p:sp>
        <p:nvSpPr>
          <p:cNvPr id="654" name="Google Shape;654;p97"/>
          <p:cNvSpPr/>
          <p:nvPr/>
        </p:nvSpPr>
        <p:spPr>
          <a:xfrm>
            <a:off x="470075" y="2204150"/>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13</a:t>
            </a:r>
            <a:endParaRPr b="0" i="0" sz="1400" u="none" cap="none" strike="noStrike">
              <a:solidFill>
                <a:srgbClr val="FFFFFF"/>
              </a:solidFill>
              <a:latin typeface="Arial"/>
              <a:ea typeface="Arial"/>
              <a:cs typeface="Arial"/>
              <a:sym typeface="Arial"/>
            </a:endParaRPr>
          </a:p>
        </p:txBody>
      </p:sp>
      <p:sp>
        <p:nvSpPr>
          <p:cNvPr id="655" name="Google Shape;655;p97"/>
          <p:cNvSpPr/>
          <p:nvPr/>
        </p:nvSpPr>
        <p:spPr>
          <a:xfrm>
            <a:off x="2786900" y="37987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14</a:t>
            </a:r>
            <a:endParaRPr b="0" i="0" sz="1400" u="none" cap="none" strike="noStrike">
              <a:solidFill>
                <a:srgbClr val="FFFFFF"/>
              </a:solidFill>
              <a:latin typeface="Arial"/>
              <a:ea typeface="Arial"/>
              <a:cs typeface="Arial"/>
              <a:sym typeface="Arial"/>
            </a:endParaRPr>
          </a:p>
        </p:txBody>
      </p:sp>
      <p:sp>
        <p:nvSpPr>
          <p:cNvPr id="656" name="Google Shape;656;p97"/>
          <p:cNvSpPr/>
          <p:nvPr/>
        </p:nvSpPr>
        <p:spPr>
          <a:xfrm>
            <a:off x="3118025" y="2663575"/>
            <a:ext cx="345900" cy="3372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 sz="1400" u="none" cap="none" strike="noStrike">
                <a:solidFill>
                  <a:srgbClr val="FFFFFF"/>
                </a:solidFill>
                <a:latin typeface="Arial"/>
                <a:ea typeface="Arial"/>
                <a:cs typeface="Arial"/>
                <a:sym typeface="Arial"/>
              </a:rPr>
              <a:t>15</a:t>
            </a:r>
            <a:endParaRPr b="0" i="0" sz="1400" u="none" cap="none" strike="noStrike">
              <a:solidFill>
                <a:srgbClr val="FFFFFF"/>
              </a:solidFill>
              <a:latin typeface="Arial"/>
              <a:ea typeface="Arial"/>
              <a:cs typeface="Arial"/>
              <a:sym typeface="Arial"/>
            </a:endParaRPr>
          </a:p>
        </p:txBody>
      </p:sp>
      <p:grpSp>
        <p:nvGrpSpPr>
          <p:cNvPr id="657" name="Google Shape;657;p97"/>
          <p:cNvGrpSpPr/>
          <p:nvPr/>
        </p:nvGrpSpPr>
        <p:grpSpPr>
          <a:xfrm>
            <a:off x="-19175" y="221650"/>
            <a:ext cx="1942200" cy="760800"/>
            <a:chOff x="-19175" y="221650"/>
            <a:chExt cx="1942200" cy="760800"/>
          </a:xfrm>
        </p:grpSpPr>
        <p:sp>
          <p:nvSpPr>
            <p:cNvPr id="658" name="Google Shape;658;p97"/>
            <p:cNvSpPr/>
            <p:nvPr/>
          </p:nvSpPr>
          <p:spPr>
            <a:xfrm rot="5400000">
              <a:off x="571525" y="-36905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59" name="Google Shape;659;p97"/>
            <p:cNvSpPr txBox="1"/>
            <p:nvPr/>
          </p:nvSpPr>
          <p:spPr>
            <a:xfrm>
              <a:off x="93322" y="30002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Course  Elements</a:t>
              </a:r>
              <a:endParaRPr b="1" i="0" sz="1800" u="none" cap="none" strike="noStrike">
                <a:solidFill>
                  <a:schemeClr val="lt1"/>
                </a:solidFill>
                <a:latin typeface="Montserrat"/>
                <a:ea typeface="Montserrat"/>
                <a:cs typeface="Montserrat"/>
                <a:sym typeface="Montserrat"/>
              </a:endParaRPr>
            </a:p>
          </p:txBody>
        </p:sp>
      </p:grpSp>
      <p:pic>
        <p:nvPicPr>
          <p:cNvPr id="660" name="Google Shape;660;p97"/>
          <p:cNvPicPr preferRelativeResize="0"/>
          <p:nvPr/>
        </p:nvPicPr>
        <p:blipFill rotWithShape="1">
          <a:blip r:embed="rId3">
            <a:alphaModFix/>
          </a:blip>
          <a:srcRect b="0" l="33842" r="7889" t="0"/>
          <a:stretch/>
        </p:blipFill>
        <p:spPr>
          <a:xfrm>
            <a:off x="1544475" y="166850"/>
            <a:ext cx="1044300" cy="1008600"/>
          </a:xfrm>
          <a:prstGeom prst="ellipse">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4" name="Shape 664"/>
        <p:cNvGrpSpPr/>
        <p:nvPr/>
      </p:nvGrpSpPr>
      <p:grpSpPr>
        <a:xfrm>
          <a:off x="0" y="0"/>
          <a:ext cx="0" cy="0"/>
          <a:chOff x="0" y="0"/>
          <a:chExt cx="0" cy="0"/>
        </a:xfrm>
      </p:grpSpPr>
      <p:pic>
        <p:nvPicPr>
          <p:cNvPr id="665" name="Google Shape;665;p98"/>
          <p:cNvPicPr preferRelativeResize="0"/>
          <p:nvPr/>
        </p:nvPicPr>
        <p:blipFill rotWithShape="1">
          <a:blip r:embed="rId3">
            <a:alphaModFix amt="11000"/>
          </a:blip>
          <a:srcRect b="0" l="0" r="0" t="0"/>
          <a:stretch/>
        </p:blipFill>
        <p:spPr>
          <a:xfrm rot="-930753">
            <a:off x="165285" y="1524360"/>
            <a:ext cx="12776579" cy="5184680"/>
          </a:xfrm>
          <a:prstGeom prst="rect">
            <a:avLst/>
          </a:prstGeom>
          <a:noFill/>
          <a:ln>
            <a:noFill/>
          </a:ln>
        </p:spPr>
      </p:pic>
      <p:pic>
        <p:nvPicPr>
          <p:cNvPr id="666" name="Google Shape;666;p98"/>
          <p:cNvPicPr preferRelativeResize="0"/>
          <p:nvPr/>
        </p:nvPicPr>
        <p:blipFill rotWithShape="1">
          <a:blip r:embed="rId4">
            <a:alphaModFix/>
          </a:blip>
          <a:srcRect b="0" l="0" r="0" t="0"/>
          <a:stretch/>
        </p:blipFill>
        <p:spPr>
          <a:xfrm>
            <a:off x="549025" y="603550"/>
            <a:ext cx="404623" cy="400201"/>
          </a:xfrm>
          <a:prstGeom prst="rect">
            <a:avLst/>
          </a:prstGeom>
          <a:noFill/>
          <a:ln>
            <a:noFill/>
          </a:ln>
        </p:spPr>
      </p:pic>
      <p:sp>
        <p:nvSpPr>
          <p:cNvPr id="667" name="Google Shape;667;p98"/>
          <p:cNvSpPr txBox="1"/>
          <p:nvPr/>
        </p:nvSpPr>
        <p:spPr>
          <a:xfrm>
            <a:off x="388500" y="1452525"/>
            <a:ext cx="8106900" cy="16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Montserrat"/>
                <a:ea typeface="Montserrat"/>
                <a:cs typeface="Montserrat"/>
                <a:sym typeface="Montserrat"/>
              </a:rPr>
              <a:t>Leadership Pathway Course Resources</a:t>
            </a:r>
            <a:endParaRPr b="1" i="0" sz="4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99"/>
          <p:cNvSpPr txBox="1"/>
          <p:nvPr>
            <p:ph type="title"/>
          </p:nvPr>
        </p:nvSpPr>
        <p:spPr>
          <a:xfrm>
            <a:off x="4863450" y="4652400"/>
            <a:ext cx="4045200" cy="4911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4200"/>
              <a:buNone/>
            </a:pPr>
            <a:r>
              <a:rPr lang="en" sz="1000"/>
              <a:t>Purpose of Resources</a:t>
            </a:r>
            <a:endParaRPr sz="1000"/>
          </a:p>
        </p:txBody>
      </p:sp>
      <p:sp>
        <p:nvSpPr>
          <p:cNvPr id="673" name="Google Shape;673;p99"/>
          <p:cNvSpPr txBox="1"/>
          <p:nvPr>
            <p:ph idx="1" type="subTitle"/>
          </p:nvPr>
        </p:nvSpPr>
        <p:spPr>
          <a:xfrm>
            <a:off x="235350" y="280725"/>
            <a:ext cx="8673300" cy="446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100"/>
              <a:buNone/>
            </a:pPr>
            <a:r>
              <a:rPr b="1" lang="en" sz="1400">
                <a:solidFill>
                  <a:srgbClr val="112E52"/>
                </a:solidFill>
              </a:rPr>
              <a:t>Consistency</a:t>
            </a:r>
            <a:endParaRPr b="1" sz="1400">
              <a:solidFill>
                <a:srgbClr val="112E52"/>
              </a:solidFill>
            </a:endParaRPr>
          </a:p>
          <a:p>
            <a:pPr indent="0" lvl="0" marL="0" rtl="0" algn="l">
              <a:lnSpc>
                <a:spcPct val="100000"/>
              </a:lnSpc>
              <a:spcBef>
                <a:spcPts val="0"/>
              </a:spcBef>
              <a:spcAft>
                <a:spcPts val="0"/>
              </a:spcAft>
              <a:buSzPts val="2100"/>
              <a:buNone/>
            </a:pPr>
            <a:r>
              <a:rPr lang="en" sz="1400"/>
              <a:t>Workbooks provide guidance and consistency for both trainers and leader candidates. Not everything can be covered in-person during a course. They serve as a tool to be used before, during, and after a course.</a:t>
            </a:r>
            <a:endParaRPr sz="1400"/>
          </a:p>
          <a:p>
            <a:pPr indent="0" lvl="0" marL="0" rtl="0" algn="l">
              <a:lnSpc>
                <a:spcPct val="100000"/>
              </a:lnSpc>
              <a:spcBef>
                <a:spcPts val="0"/>
              </a:spcBef>
              <a:spcAft>
                <a:spcPts val="0"/>
              </a:spcAft>
              <a:buSzPts val="2100"/>
              <a:buNone/>
            </a:pPr>
            <a:r>
              <a:t/>
            </a:r>
            <a:endParaRPr sz="1400"/>
          </a:p>
          <a:p>
            <a:pPr indent="0" lvl="0" marL="0" rtl="0" algn="l">
              <a:lnSpc>
                <a:spcPct val="100000"/>
              </a:lnSpc>
              <a:spcBef>
                <a:spcPts val="1000"/>
              </a:spcBef>
              <a:spcAft>
                <a:spcPts val="0"/>
              </a:spcAft>
              <a:buSzPts val="2100"/>
              <a:buNone/>
            </a:pPr>
            <a:r>
              <a:rPr b="1" lang="en" sz="1400">
                <a:solidFill>
                  <a:schemeClr val="dk1"/>
                </a:solidFill>
              </a:rPr>
              <a:t>Standards</a:t>
            </a:r>
            <a:endParaRPr sz="1400"/>
          </a:p>
          <a:p>
            <a:pPr indent="0" lvl="0" marL="0" rtl="0" algn="l">
              <a:lnSpc>
                <a:spcPct val="100000"/>
              </a:lnSpc>
              <a:spcBef>
                <a:spcPts val="0"/>
              </a:spcBef>
              <a:spcAft>
                <a:spcPts val="0"/>
              </a:spcAft>
              <a:buSzPts val="2100"/>
              <a:buNone/>
            </a:pPr>
            <a:r>
              <a:rPr lang="en" sz="1400"/>
              <a:t>The resources are there to be used by trainers for courses so that they can focus on the important and challenging elements of delivering courses of quality that allow candidates to learn and perform to the outlined standards and criteria.</a:t>
            </a:r>
            <a:endParaRPr sz="1400"/>
          </a:p>
          <a:p>
            <a:pPr indent="0" lvl="0" marL="0" rtl="0" algn="l">
              <a:lnSpc>
                <a:spcPct val="100000"/>
              </a:lnSpc>
              <a:spcBef>
                <a:spcPts val="0"/>
              </a:spcBef>
              <a:spcAft>
                <a:spcPts val="0"/>
              </a:spcAft>
              <a:buSzPts val="2100"/>
              <a:buNone/>
            </a:pPr>
            <a:r>
              <a:t/>
            </a:r>
            <a:endParaRPr sz="1400"/>
          </a:p>
          <a:p>
            <a:pPr indent="0" lvl="0" marL="0" rtl="0" algn="l">
              <a:lnSpc>
                <a:spcPct val="100000"/>
              </a:lnSpc>
              <a:spcBef>
                <a:spcPts val="1000"/>
              </a:spcBef>
              <a:spcAft>
                <a:spcPts val="0"/>
              </a:spcAft>
              <a:buSzPts val="2100"/>
              <a:buNone/>
            </a:pPr>
            <a:r>
              <a:rPr b="1" lang="en" sz="1400">
                <a:solidFill>
                  <a:schemeClr val="dk1"/>
                </a:solidFill>
              </a:rPr>
              <a:t>Expectations</a:t>
            </a:r>
            <a:endParaRPr sz="1400"/>
          </a:p>
          <a:p>
            <a:pPr indent="0" lvl="0" marL="0" rtl="0" algn="l">
              <a:lnSpc>
                <a:spcPct val="100000"/>
              </a:lnSpc>
              <a:spcBef>
                <a:spcPts val="0"/>
              </a:spcBef>
              <a:spcAft>
                <a:spcPts val="0"/>
              </a:spcAft>
              <a:buSzPts val="2100"/>
              <a:buNone/>
            </a:pPr>
            <a:r>
              <a:rPr lang="en" sz="1400"/>
              <a:t>Exam guides provide clarity and expectations around the evaluation of candidates in relation to the standards and criteria. They also outline specifics on what is optional and required with an exam.   </a:t>
            </a:r>
            <a:endParaRPr sz="1400"/>
          </a:p>
          <a:p>
            <a:pPr indent="0" lvl="0" marL="0" rtl="0" algn="l">
              <a:lnSpc>
                <a:spcPct val="100000"/>
              </a:lnSpc>
              <a:spcBef>
                <a:spcPts val="0"/>
              </a:spcBef>
              <a:spcAft>
                <a:spcPts val="0"/>
              </a:spcAft>
              <a:buSzPts val="2100"/>
              <a:buNone/>
            </a:pPr>
            <a:r>
              <a:t/>
            </a:r>
            <a:endParaRPr sz="1400"/>
          </a:p>
          <a:p>
            <a:pPr indent="0" lvl="0" marL="0" rtl="0" algn="l">
              <a:lnSpc>
                <a:spcPct val="100000"/>
              </a:lnSpc>
              <a:spcBef>
                <a:spcPts val="1000"/>
              </a:spcBef>
              <a:spcAft>
                <a:spcPts val="0"/>
              </a:spcAft>
              <a:buSzPts val="2100"/>
              <a:buNone/>
            </a:pPr>
            <a:r>
              <a:rPr b="1" lang="en" sz="1400">
                <a:solidFill>
                  <a:schemeClr val="dk1"/>
                </a:solidFill>
              </a:rPr>
              <a:t>Professionalism</a:t>
            </a:r>
            <a:endParaRPr sz="1400"/>
          </a:p>
          <a:p>
            <a:pPr indent="0" lvl="0" marL="0" rtl="0" algn="l">
              <a:lnSpc>
                <a:spcPct val="100000"/>
              </a:lnSpc>
              <a:spcBef>
                <a:spcPts val="0"/>
              </a:spcBef>
              <a:spcAft>
                <a:spcPts val="0"/>
              </a:spcAft>
              <a:buSzPts val="2100"/>
              <a:buNone/>
            </a:pPr>
            <a:r>
              <a:rPr lang="en" sz="1400"/>
              <a:t>Course materials lend credence to professionalism of the course and certifications. </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100"/>
          <p:cNvPicPr preferRelativeResize="0"/>
          <p:nvPr/>
        </p:nvPicPr>
        <p:blipFill rotWithShape="1">
          <a:blip r:embed="rId3">
            <a:alphaModFix/>
          </a:blip>
          <a:srcRect b="308" l="0" r="0" t="317"/>
          <a:stretch/>
        </p:blipFill>
        <p:spPr>
          <a:xfrm>
            <a:off x="7263150" y="926650"/>
            <a:ext cx="1136225" cy="1464453"/>
          </a:xfrm>
          <a:prstGeom prst="rect">
            <a:avLst/>
          </a:prstGeom>
          <a:noFill/>
          <a:ln>
            <a:noFill/>
          </a:ln>
          <a:effectLst>
            <a:outerShdw blurRad="57150" rotWithShape="0" algn="bl" dir="5400000" dist="19050">
              <a:srgbClr val="000000">
                <a:alpha val="49803"/>
              </a:srgbClr>
            </a:outerShdw>
          </a:effectLst>
        </p:spPr>
      </p:pic>
      <p:sp>
        <p:nvSpPr>
          <p:cNvPr id="679" name="Google Shape;679;p100"/>
          <p:cNvSpPr/>
          <p:nvPr/>
        </p:nvSpPr>
        <p:spPr>
          <a:xfrm rot="-5400000">
            <a:off x="2870425" y="-1021975"/>
            <a:ext cx="3398700" cy="9139800"/>
          </a:xfrm>
          <a:prstGeom prst="flowChartDelay">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80" name="Google Shape;680;p100"/>
          <p:cNvSpPr txBox="1"/>
          <p:nvPr>
            <p:ph type="title"/>
          </p:nvPr>
        </p:nvSpPr>
        <p:spPr>
          <a:xfrm>
            <a:off x="138963" y="16255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sz="1000"/>
              <a:t>Available Online</a:t>
            </a:r>
            <a:endParaRPr sz="1000"/>
          </a:p>
        </p:txBody>
      </p:sp>
      <p:sp>
        <p:nvSpPr>
          <p:cNvPr id="681" name="Google Shape;681;p100"/>
          <p:cNvSpPr txBox="1"/>
          <p:nvPr>
            <p:ph idx="4294967295" type="subTitle"/>
          </p:nvPr>
        </p:nvSpPr>
        <p:spPr>
          <a:xfrm>
            <a:off x="265500" y="2733700"/>
            <a:ext cx="2703900" cy="13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Montserrat"/>
              <a:buNone/>
            </a:pPr>
            <a:r>
              <a:rPr b="1" i="0" lang="en" sz="1600" u="none" cap="none" strike="noStrike">
                <a:solidFill>
                  <a:schemeClr val="dk2"/>
                </a:solidFill>
                <a:latin typeface="Montserrat"/>
                <a:ea typeface="Montserrat"/>
                <a:cs typeface="Montserrat"/>
                <a:sym typeface="Montserrat"/>
              </a:rPr>
              <a:t>Leadership Overviews </a:t>
            </a:r>
            <a:br>
              <a:rPr b="0" i="0" lang="en" sz="1800" u="none" cap="none" strike="noStrike">
                <a:solidFill>
                  <a:schemeClr val="dk2"/>
                </a:solidFill>
                <a:latin typeface="Montserrat"/>
                <a:ea typeface="Montserrat"/>
                <a:cs typeface="Montserrat"/>
                <a:sym typeface="Montserrat"/>
              </a:rPr>
            </a:br>
            <a:endParaRPr b="0" i="0" sz="1000" u="none" cap="none" strike="noStrike">
              <a:solidFill>
                <a:schemeClr val="dk2"/>
              </a:solidFill>
              <a:latin typeface="Montserrat"/>
              <a:ea typeface="Montserrat"/>
              <a:cs typeface="Montserrat"/>
              <a:sym typeface="Montserrat"/>
            </a:endParaRPr>
          </a:p>
          <a:p>
            <a:pPr indent="0" lvl="0" marL="0" marR="0" rtl="0" algn="l">
              <a:lnSpc>
                <a:spcPct val="115000"/>
              </a:lnSpc>
              <a:spcBef>
                <a:spcPts val="1600"/>
              </a:spcBef>
              <a:spcAft>
                <a:spcPts val="0"/>
              </a:spcAft>
              <a:buClr>
                <a:schemeClr val="dk2"/>
              </a:buClr>
              <a:buSzPts val="1800"/>
              <a:buFont typeface="Montserrat"/>
              <a:buNone/>
            </a:pPr>
            <a:r>
              <a:rPr b="0" i="0" lang="en" sz="1200" u="none" cap="none" strike="noStrike">
                <a:solidFill>
                  <a:schemeClr val="dk2"/>
                </a:solidFill>
                <a:latin typeface="Montserrat"/>
                <a:ea typeface="Montserrat"/>
                <a:cs typeface="Montserrat"/>
                <a:sym typeface="Montserrat"/>
              </a:rPr>
              <a:t>High level marketing overviews that present the value of the offerings from the prospective leader vantage point.</a:t>
            </a:r>
            <a:endParaRPr b="0" i="0" sz="1200" u="none" cap="none" strike="noStrike">
              <a:solidFill>
                <a:schemeClr val="dk2"/>
              </a:solidFill>
              <a:latin typeface="Montserrat"/>
              <a:ea typeface="Montserrat"/>
              <a:cs typeface="Montserrat"/>
              <a:sym typeface="Montserrat"/>
            </a:endParaRPr>
          </a:p>
          <a:p>
            <a:pPr indent="0" lvl="0" marL="0" marR="0" rtl="0" algn="l">
              <a:lnSpc>
                <a:spcPct val="115000"/>
              </a:lnSpc>
              <a:spcBef>
                <a:spcPts val="1600"/>
              </a:spcBef>
              <a:spcAft>
                <a:spcPts val="1600"/>
              </a:spcAft>
              <a:buClr>
                <a:schemeClr val="dk2"/>
              </a:buClr>
              <a:buSzPts val="1800"/>
              <a:buFont typeface="Montserrat"/>
              <a:buNone/>
            </a:pPr>
            <a:r>
              <a:t/>
            </a:r>
            <a:endParaRPr b="0" i="0" sz="1400" u="none" cap="none" strike="noStrike">
              <a:solidFill>
                <a:schemeClr val="dk2"/>
              </a:solidFill>
              <a:latin typeface="Montserrat"/>
              <a:ea typeface="Montserrat"/>
              <a:cs typeface="Montserrat"/>
              <a:sym typeface="Montserrat"/>
            </a:endParaRPr>
          </a:p>
        </p:txBody>
      </p:sp>
      <p:sp>
        <p:nvSpPr>
          <p:cNvPr id="682" name="Google Shape;682;p100"/>
          <p:cNvSpPr txBox="1"/>
          <p:nvPr>
            <p:ph idx="4294967295" type="subTitle"/>
          </p:nvPr>
        </p:nvSpPr>
        <p:spPr>
          <a:xfrm>
            <a:off x="3075900" y="2733700"/>
            <a:ext cx="2992200" cy="138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Montserrat"/>
              <a:buNone/>
            </a:pPr>
            <a:r>
              <a:rPr b="1" i="0" lang="en" sz="1600" u="none" cap="none" strike="noStrike">
                <a:solidFill>
                  <a:schemeClr val="dk2"/>
                </a:solidFill>
                <a:latin typeface="Montserrat"/>
                <a:ea typeface="Montserrat"/>
                <a:cs typeface="Montserrat"/>
                <a:sym typeface="Montserrat"/>
              </a:rPr>
              <a:t>Leadership Criteria Docs </a:t>
            </a:r>
            <a:br>
              <a:rPr b="0" i="0" lang="en" sz="1600" u="none" cap="none" strike="noStrike">
                <a:solidFill>
                  <a:schemeClr val="dk2"/>
                </a:solidFill>
                <a:latin typeface="Montserrat"/>
                <a:ea typeface="Montserrat"/>
                <a:cs typeface="Montserrat"/>
                <a:sym typeface="Montserrat"/>
              </a:rPr>
            </a:br>
            <a:endParaRPr b="0" i="0" sz="1200" u="none" cap="none" strike="noStrike">
              <a:solidFill>
                <a:schemeClr val="dk2"/>
              </a:solidFill>
              <a:latin typeface="Montserrat"/>
              <a:ea typeface="Montserrat"/>
              <a:cs typeface="Montserrat"/>
              <a:sym typeface="Montserrat"/>
            </a:endParaRPr>
          </a:p>
          <a:p>
            <a:pPr indent="0" lvl="0" marL="0" marR="0" rtl="0" algn="l">
              <a:lnSpc>
                <a:spcPct val="115000"/>
              </a:lnSpc>
              <a:spcBef>
                <a:spcPts val="1600"/>
              </a:spcBef>
              <a:spcAft>
                <a:spcPts val="1600"/>
              </a:spcAft>
              <a:buClr>
                <a:schemeClr val="dk2"/>
              </a:buClr>
              <a:buSzPts val="1800"/>
              <a:buFont typeface="Montserrat"/>
              <a:buNone/>
            </a:pPr>
            <a:r>
              <a:rPr b="0" i="0" lang="en" sz="1200" u="none" cap="none" strike="noStrike">
                <a:solidFill>
                  <a:schemeClr val="dk2"/>
                </a:solidFill>
                <a:latin typeface="Montserrat"/>
                <a:ea typeface="Montserrat"/>
                <a:cs typeface="Montserrat"/>
                <a:sym typeface="Montserrat"/>
              </a:rPr>
              <a:t>Assists in seeing a high level of what is taught, requirements, and other mechanics of the program for both leaders and instructors.</a:t>
            </a:r>
            <a:endParaRPr b="0" i="0" sz="1200" u="none" cap="none" strike="noStrike">
              <a:solidFill>
                <a:schemeClr val="dk2"/>
              </a:solidFill>
              <a:latin typeface="Montserrat"/>
              <a:ea typeface="Montserrat"/>
              <a:cs typeface="Montserrat"/>
              <a:sym typeface="Montserrat"/>
            </a:endParaRPr>
          </a:p>
        </p:txBody>
      </p:sp>
      <p:sp>
        <p:nvSpPr>
          <p:cNvPr id="683" name="Google Shape;683;p100"/>
          <p:cNvSpPr txBox="1"/>
          <p:nvPr>
            <p:ph idx="4294967295" type="subTitle"/>
          </p:nvPr>
        </p:nvSpPr>
        <p:spPr>
          <a:xfrm>
            <a:off x="6440000" y="2733700"/>
            <a:ext cx="2703900" cy="123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Montserrat"/>
              <a:buNone/>
            </a:pPr>
            <a:r>
              <a:rPr b="1" i="0" lang="en" sz="1600" u="none" cap="none" strike="noStrike">
                <a:solidFill>
                  <a:schemeClr val="dk2"/>
                </a:solidFill>
                <a:latin typeface="Montserrat"/>
                <a:ea typeface="Montserrat"/>
                <a:cs typeface="Montserrat"/>
                <a:sym typeface="Montserrat"/>
              </a:rPr>
              <a:t>FAQ</a:t>
            </a:r>
            <a:endParaRPr b="0" i="0" sz="1000" u="none" cap="none" strike="noStrike">
              <a:solidFill>
                <a:schemeClr val="dk2"/>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2"/>
              </a:buClr>
              <a:buSzPts val="1800"/>
              <a:buFont typeface="Montserrat"/>
              <a:buNone/>
            </a:pPr>
            <a:r>
              <a:t/>
            </a:r>
            <a:endParaRPr b="0" i="0" sz="1200" u="none" cap="none" strike="noStrike">
              <a:solidFill>
                <a:schemeClr val="dk2"/>
              </a:solidFill>
              <a:latin typeface="Montserrat"/>
              <a:ea typeface="Montserrat"/>
              <a:cs typeface="Montserrat"/>
              <a:sym typeface="Montserrat"/>
            </a:endParaRPr>
          </a:p>
          <a:p>
            <a:pPr indent="0" lvl="0" marL="0" marR="0" rtl="0" algn="l">
              <a:lnSpc>
                <a:spcPct val="115000"/>
              </a:lnSpc>
              <a:spcBef>
                <a:spcPts val="1600"/>
              </a:spcBef>
              <a:spcAft>
                <a:spcPts val="1600"/>
              </a:spcAft>
              <a:buClr>
                <a:schemeClr val="dk2"/>
              </a:buClr>
              <a:buSzPts val="1800"/>
              <a:buFont typeface="Montserrat"/>
              <a:buNone/>
            </a:pPr>
            <a:r>
              <a:rPr b="0" i="0" lang="en" sz="1200" u="none" cap="none" strike="noStrike">
                <a:solidFill>
                  <a:schemeClr val="dk2"/>
                </a:solidFill>
                <a:latin typeface="Montserrat"/>
                <a:ea typeface="Montserrat"/>
                <a:cs typeface="Montserrat"/>
                <a:sym typeface="Montserrat"/>
              </a:rPr>
              <a:t>Initial direction on key questions + more in depth topics pertaining to the offerings.</a:t>
            </a:r>
            <a:endParaRPr b="0" i="0" sz="1200" u="none" cap="none" strike="noStrike">
              <a:solidFill>
                <a:schemeClr val="dk2"/>
              </a:solidFill>
              <a:latin typeface="Montserrat"/>
              <a:ea typeface="Montserrat"/>
              <a:cs typeface="Montserrat"/>
              <a:sym typeface="Montserrat"/>
            </a:endParaRPr>
          </a:p>
        </p:txBody>
      </p:sp>
      <p:pic>
        <p:nvPicPr>
          <p:cNvPr id="684" name="Google Shape;684;p100"/>
          <p:cNvPicPr preferRelativeResize="0"/>
          <p:nvPr/>
        </p:nvPicPr>
        <p:blipFill rotWithShape="1">
          <a:blip r:embed="rId4">
            <a:alphaModFix/>
          </a:blip>
          <a:srcRect b="0" l="58" r="59" t="0"/>
          <a:stretch/>
        </p:blipFill>
        <p:spPr>
          <a:xfrm>
            <a:off x="1245749" y="1004362"/>
            <a:ext cx="1069875" cy="1386752"/>
          </a:xfrm>
          <a:prstGeom prst="rect">
            <a:avLst/>
          </a:prstGeom>
          <a:noFill/>
          <a:ln>
            <a:noFill/>
          </a:ln>
          <a:effectLst>
            <a:outerShdw blurRad="57150" rotWithShape="0" algn="bl" dir="5400000" dist="19050">
              <a:srgbClr val="000000">
                <a:alpha val="49803"/>
              </a:srgbClr>
            </a:outerShdw>
          </a:effectLst>
        </p:spPr>
      </p:pic>
      <p:pic>
        <p:nvPicPr>
          <p:cNvPr id="685" name="Google Shape;685;p100"/>
          <p:cNvPicPr preferRelativeResize="0"/>
          <p:nvPr/>
        </p:nvPicPr>
        <p:blipFill rotWithShape="1">
          <a:blip r:embed="rId5">
            <a:alphaModFix/>
          </a:blip>
          <a:srcRect b="0" l="29" r="28" t="0"/>
          <a:stretch/>
        </p:blipFill>
        <p:spPr>
          <a:xfrm>
            <a:off x="630477" y="1087178"/>
            <a:ext cx="1069867" cy="1386752"/>
          </a:xfrm>
          <a:prstGeom prst="rect">
            <a:avLst/>
          </a:prstGeom>
          <a:noFill/>
          <a:ln>
            <a:noFill/>
          </a:ln>
          <a:effectLst>
            <a:outerShdw blurRad="57150" rotWithShape="0" algn="bl" dir="5400000" dist="19050">
              <a:srgbClr val="000000">
                <a:alpha val="49803"/>
              </a:srgbClr>
            </a:outerShdw>
          </a:effectLst>
        </p:spPr>
      </p:pic>
      <p:pic>
        <p:nvPicPr>
          <p:cNvPr id="686" name="Google Shape;686;p100"/>
          <p:cNvPicPr preferRelativeResize="0"/>
          <p:nvPr/>
        </p:nvPicPr>
        <p:blipFill rotWithShape="1">
          <a:blip r:embed="rId6">
            <a:alphaModFix/>
          </a:blip>
          <a:srcRect b="188" l="0" r="0" t="189"/>
          <a:stretch/>
        </p:blipFill>
        <p:spPr>
          <a:xfrm>
            <a:off x="6573900" y="1136800"/>
            <a:ext cx="1136226" cy="1464453"/>
          </a:xfrm>
          <a:prstGeom prst="rect">
            <a:avLst/>
          </a:prstGeom>
          <a:noFill/>
          <a:ln>
            <a:noFill/>
          </a:ln>
          <a:effectLst>
            <a:outerShdw blurRad="57150" rotWithShape="0" algn="bl" dir="5400000" dist="19050">
              <a:srgbClr val="000000">
                <a:alpha val="49803"/>
              </a:srgbClr>
            </a:outerShdw>
          </a:effectLst>
        </p:spPr>
      </p:pic>
      <p:pic>
        <p:nvPicPr>
          <p:cNvPr id="687" name="Google Shape;687;p100"/>
          <p:cNvPicPr preferRelativeResize="0"/>
          <p:nvPr/>
        </p:nvPicPr>
        <p:blipFill rotWithShape="1">
          <a:blip r:embed="rId7">
            <a:alphaModFix/>
          </a:blip>
          <a:srcRect b="0" l="108" r="108" t="0"/>
          <a:stretch/>
        </p:blipFill>
        <p:spPr>
          <a:xfrm>
            <a:off x="4392301" y="1004364"/>
            <a:ext cx="1069871" cy="1386748"/>
          </a:xfrm>
          <a:prstGeom prst="rect">
            <a:avLst/>
          </a:prstGeom>
          <a:noFill/>
          <a:ln>
            <a:noFill/>
          </a:ln>
          <a:effectLst>
            <a:outerShdw blurRad="57150" rotWithShape="0" algn="bl" dir="5400000" dist="19050">
              <a:srgbClr val="000000">
                <a:alpha val="49803"/>
              </a:srgbClr>
            </a:outerShdw>
          </a:effectLst>
        </p:spPr>
      </p:pic>
      <p:pic>
        <p:nvPicPr>
          <p:cNvPr id="688" name="Google Shape;688;p100"/>
          <p:cNvPicPr preferRelativeResize="0"/>
          <p:nvPr/>
        </p:nvPicPr>
        <p:blipFill rotWithShape="1">
          <a:blip r:embed="rId8">
            <a:alphaModFix/>
          </a:blip>
          <a:srcRect b="68" l="0" r="0" t="59"/>
          <a:stretch/>
        </p:blipFill>
        <p:spPr>
          <a:xfrm>
            <a:off x="3754726" y="1185014"/>
            <a:ext cx="1069872" cy="1386747"/>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1"/>
          <p:cNvSpPr txBox="1"/>
          <p:nvPr>
            <p:ph idx="1" type="subTitle"/>
          </p:nvPr>
        </p:nvSpPr>
        <p:spPr>
          <a:xfrm>
            <a:off x="265500" y="671150"/>
            <a:ext cx="4045200" cy="428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100"/>
              <a:buNone/>
            </a:pPr>
            <a:r>
              <a:rPr b="1" lang="en"/>
              <a:t>Trainer Workbooks</a:t>
            </a:r>
            <a:br>
              <a:rPr lang="en"/>
            </a:br>
            <a:endParaRPr/>
          </a:p>
          <a:p>
            <a:pPr indent="0" lvl="0" marL="0" rtl="0" algn="l">
              <a:lnSpc>
                <a:spcPct val="100000"/>
              </a:lnSpc>
              <a:spcBef>
                <a:spcPts val="0"/>
              </a:spcBef>
              <a:spcAft>
                <a:spcPts val="0"/>
              </a:spcAft>
              <a:buSzPts val="2100"/>
              <a:buNone/>
            </a:pPr>
            <a:r>
              <a:rPr lang="en" sz="1400"/>
              <a:t>Full curriculum overviews that provide trainers with content they can use to train leaders, including:</a:t>
            </a:r>
            <a:endParaRPr sz="1400"/>
          </a:p>
          <a:p>
            <a:pPr indent="0" lvl="0" marL="0" rtl="0" algn="l">
              <a:lnSpc>
                <a:spcPct val="100000"/>
              </a:lnSpc>
              <a:spcBef>
                <a:spcPts val="0"/>
              </a:spcBef>
              <a:spcAft>
                <a:spcPts val="0"/>
              </a:spcAft>
              <a:buSzPts val="2100"/>
              <a:buNone/>
            </a:pPr>
            <a:r>
              <a:t/>
            </a:r>
            <a:endParaRPr sz="1400"/>
          </a:p>
          <a:p>
            <a:pPr indent="-317500" lvl="0" marL="457200" rtl="0" algn="l">
              <a:lnSpc>
                <a:spcPct val="100000"/>
              </a:lnSpc>
              <a:spcBef>
                <a:spcPts val="0"/>
              </a:spcBef>
              <a:spcAft>
                <a:spcPts val="0"/>
              </a:spcAft>
              <a:buSzPts val="1400"/>
              <a:buChar char="●"/>
            </a:pPr>
            <a:r>
              <a:rPr lang="en" sz="1400"/>
              <a:t>Learning methods.</a:t>
            </a:r>
            <a:endParaRPr sz="1400"/>
          </a:p>
          <a:p>
            <a:pPr indent="-317500" lvl="0" marL="457200" rtl="0" algn="l">
              <a:lnSpc>
                <a:spcPct val="100000"/>
              </a:lnSpc>
              <a:spcBef>
                <a:spcPts val="0"/>
              </a:spcBef>
              <a:spcAft>
                <a:spcPts val="0"/>
              </a:spcAft>
              <a:buSzPts val="1400"/>
              <a:buChar char="●"/>
            </a:pPr>
            <a:r>
              <a:rPr lang="en" sz="1400"/>
              <a:t>Leadership, communication and decision-making models.</a:t>
            </a:r>
            <a:endParaRPr sz="1400"/>
          </a:p>
          <a:p>
            <a:pPr indent="-317500" lvl="0" marL="457200" rtl="0" algn="l">
              <a:lnSpc>
                <a:spcPct val="100000"/>
              </a:lnSpc>
              <a:spcBef>
                <a:spcPts val="0"/>
              </a:spcBef>
              <a:spcAft>
                <a:spcPts val="0"/>
              </a:spcAft>
              <a:buSzPts val="1400"/>
              <a:buChar char="●"/>
            </a:pPr>
            <a:r>
              <a:rPr lang="en" sz="1400"/>
              <a:t>Considerations for personal paddling skills.</a:t>
            </a:r>
            <a:endParaRPr sz="1400"/>
          </a:p>
          <a:p>
            <a:pPr indent="-317500" lvl="0" marL="457200" rtl="0" algn="l">
              <a:lnSpc>
                <a:spcPct val="100000"/>
              </a:lnSpc>
              <a:spcBef>
                <a:spcPts val="0"/>
              </a:spcBef>
              <a:spcAft>
                <a:spcPts val="0"/>
              </a:spcAft>
              <a:buSzPts val="1400"/>
              <a:buChar char="●"/>
            </a:pPr>
            <a:r>
              <a:rPr lang="en" sz="1400"/>
              <a:t>Trip planning approaches and tips.</a:t>
            </a:r>
            <a:endParaRPr sz="1400"/>
          </a:p>
          <a:p>
            <a:pPr indent="-317500" lvl="0" marL="457200" rtl="0" algn="l">
              <a:lnSpc>
                <a:spcPct val="100000"/>
              </a:lnSpc>
              <a:spcBef>
                <a:spcPts val="0"/>
              </a:spcBef>
              <a:spcAft>
                <a:spcPts val="0"/>
              </a:spcAft>
              <a:buSzPts val="1400"/>
              <a:buChar char="●"/>
            </a:pPr>
            <a:r>
              <a:rPr lang="en" sz="1400"/>
              <a:t>Trip management approaches.</a:t>
            </a:r>
            <a:endParaRPr sz="1400"/>
          </a:p>
          <a:p>
            <a:pPr indent="-317500" lvl="0" marL="457200" rtl="0" algn="l">
              <a:lnSpc>
                <a:spcPct val="100000"/>
              </a:lnSpc>
              <a:spcBef>
                <a:spcPts val="0"/>
              </a:spcBef>
              <a:spcAft>
                <a:spcPts val="0"/>
              </a:spcAft>
              <a:buSzPts val="1400"/>
              <a:buChar char="●"/>
            </a:pPr>
            <a:r>
              <a:rPr lang="en" sz="1400"/>
              <a:t>Topical modules (safety and rescue, equipment, weather/environment, navigation, etc) </a:t>
            </a:r>
            <a:endParaRPr sz="1400"/>
          </a:p>
          <a:p>
            <a:pPr indent="0" lvl="0" marL="0" rtl="0" algn="l">
              <a:lnSpc>
                <a:spcPct val="100000"/>
              </a:lnSpc>
              <a:spcBef>
                <a:spcPts val="0"/>
              </a:spcBef>
              <a:spcAft>
                <a:spcPts val="0"/>
              </a:spcAft>
              <a:buSzPts val="2100"/>
              <a:buNone/>
            </a:pPr>
            <a:r>
              <a:t/>
            </a:r>
            <a:endParaRPr sz="1400"/>
          </a:p>
          <a:p>
            <a:pPr indent="0" lvl="0" marL="0" rtl="0" algn="l">
              <a:lnSpc>
                <a:spcPct val="100000"/>
              </a:lnSpc>
              <a:spcBef>
                <a:spcPts val="0"/>
              </a:spcBef>
              <a:spcAft>
                <a:spcPts val="0"/>
              </a:spcAft>
              <a:buSzPts val="2100"/>
              <a:buNone/>
            </a:pPr>
            <a:r>
              <a:t/>
            </a:r>
            <a:endParaRPr sz="1400"/>
          </a:p>
        </p:txBody>
      </p:sp>
      <p:pic>
        <p:nvPicPr>
          <p:cNvPr id="694" name="Google Shape;694;p101"/>
          <p:cNvPicPr preferRelativeResize="0"/>
          <p:nvPr/>
        </p:nvPicPr>
        <p:blipFill rotWithShape="1">
          <a:blip r:embed="rId3">
            <a:alphaModFix/>
          </a:blip>
          <a:srcRect b="1525" l="1059" r="765" t="684"/>
          <a:stretch/>
        </p:blipFill>
        <p:spPr>
          <a:xfrm>
            <a:off x="5317525" y="238312"/>
            <a:ext cx="1720512" cy="2218115"/>
          </a:xfrm>
          <a:prstGeom prst="rect">
            <a:avLst/>
          </a:prstGeom>
          <a:noFill/>
          <a:ln>
            <a:noFill/>
          </a:ln>
          <a:effectLst>
            <a:outerShdw blurRad="57150" rotWithShape="0" algn="bl" dir="5400000" dist="19050">
              <a:srgbClr val="000000">
                <a:alpha val="49803"/>
              </a:srgbClr>
            </a:outerShdw>
          </a:effectLst>
        </p:spPr>
      </p:pic>
      <p:pic>
        <p:nvPicPr>
          <p:cNvPr id="695" name="Google Shape;695;p101"/>
          <p:cNvPicPr preferRelativeResize="0"/>
          <p:nvPr/>
        </p:nvPicPr>
        <p:blipFill rotWithShape="1">
          <a:blip r:embed="rId4">
            <a:alphaModFix/>
          </a:blip>
          <a:srcRect b="49" l="0" r="0" t="49"/>
          <a:stretch/>
        </p:blipFill>
        <p:spPr>
          <a:xfrm>
            <a:off x="7098162" y="238312"/>
            <a:ext cx="1720512" cy="2218114"/>
          </a:xfrm>
          <a:prstGeom prst="rect">
            <a:avLst/>
          </a:prstGeom>
          <a:noFill/>
          <a:ln>
            <a:noFill/>
          </a:ln>
          <a:effectLst>
            <a:outerShdw blurRad="57150" rotWithShape="0" algn="bl" dir="5400000" dist="19050">
              <a:srgbClr val="000000">
                <a:alpha val="49803"/>
              </a:srgbClr>
            </a:outerShdw>
          </a:effectLst>
        </p:spPr>
      </p:pic>
      <p:pic>
        <p:nvPicPr>
          <p:cNvPr id="696" name="Google Shape;696;p101"/>
          <p:cNvPicPr preferRelativeResize="0"/>
          <p:nvPr/>
        </p:nvPicPr>
        <p:blipFill rotWithShape="1">
          <a:blip r:embed="rId5">
            <a:alphaModFix/>
          </a:blip>
          <a:srcRect b="68" l="0" r="0" t="69"/>
          <a:stretch/>
        </p:blipFill>
        <p:spPr>
          <a:xfrm>
            <a:off x="5317525" y="2557872"/>
            <a:ext cx="1720512" cy="2218114"/>
          </a:xfrm>
          <a:prstGeom prst="rect">
            <a:avLst/>
          </a:prstGeom>
          <a:noFill/>
          <a:ln>
            <a:noFill/>
          </a:ln>
          <a:effectLst>
            <a:outerShdw blurRad="57150" rotWithShape="0" algn="bl" dir="5400000" dist="19050">
              <a:srgbClr val="000000">
                <a:alpha val="49803"/>
              </a:srgbClr>
            </a:outerShdw>
          </a:effectLst>
        </p:spPr>
      </p:pic>
      <p:pic>
        <p:nvPicPr>
          <p:cNvPr id="697" name="Google Shape;697;p101"/>
          <p:cNvPicPr preferRelativeResize="0"/>
          <p:nvPr/>
        </p:nvPicPr>
        <p:blipFill rotWithShape="1">
          <a:blip r:embed="rId6">
            <a:alphaModFix/>
          </a:blip>
          <a:srcRect b="288" l="0" r="0" t="298"/>
          <a:stretch/>
        </p:blipFill>
        <p:spPr>
          <a:xfrm>
            <a:off x="7098162" y="2557872"/>
            <a:ext cx="1720512" cy="2218115"/>
          </a:xfrm>
          <a:prstGeom prst="rect">
            <a:avLst/>
          </a:prstGeom>
          <a:noFill/>
          <a:ln>
            <a:noFill/>
          </a:ln>
          <a:effectLst>
            <a:outerShdw blurRad="57150" rotWithShape="0" algn="bl" dir="5400000" dist="19050">
              <a:srgbClr val="000000">
                <a:alpha val="49803"/>
              </a:srgbClr>
            </a:outerShdw>
          </a:effectLst>
        </p:spPr>
      </p:pic>
      <p:sp>
        <p:nvSpPr>
          <p:cNvPr id="698" name="Google Shape;698;p101"/>
          <p:cNvSpPr txBox="1"/>
          <p:nvPr>
            <p:ph type="title"/>
          </p:nvPr>
        </p:nvSpPr>
        <p:spPr>
          <a:xfrm>
            <a:off x="138975" y="1625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Print On Demand</a:t>
            </a:r>
            <a:endParaRPr sz="1000"/>
          </a:p>
        </p:txBody>
      </p:sp>
      <p:sp>
        <p:nvSpPr>
          <p:cNvPr id="699" name="Google Shape;699;p101"/>
          <p:cNvSpPr txBox="1"/>
          <p:nvPr>
            <p:ph type="title"/>
          </p:nvPr>
        </p:nvSpPr>
        <p:spPr>
          <a:xfrm>
            <a:off x="265500" y="45079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Available May 15th, 2025</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2"/>
          <p:cNvSpPr txBox="1"/>
          <p:nvPr>
            <p:ph idx="1" type="subTitle"/>
          </p:nvPr>
        </p:nvSpPr>
        <p:spPr>
          <a:xfrm>
            <a:off x="265500" y="671150"/>
            <a:ext cx="4045200" cy="428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100"/>
              <a:buNone/>
            </a:pPr>
            <a:r>
              <a:rPr b="1" lang="en"/>
              <a:t>Trainer Resource Packets</a:t>
            </a:r>
            <a:endParaRPr sz="1400"/>
          </a:p>
          <a:p>
            <a:pPr indent="0" lvl="0" marL="0" rtl="0" algn="l">
              <a:lnSpc>
                <a:spcPct val="100000"/>
              </a:lnSpc>
              <a:spcBef>
                <a:spcPts val="0"/>
              </a:spcBef>
              <a:spcAft>
                <a:spcPts val="0"/>
              </a:spcAft>
              <a:buSzPts val="2100"/>
              <a:buNone/>
            </a:pPr>
            <a:r>
              <a:t/>
            </a:r>
            <a:endParaRPr sz="1400"/>
          </a:p>
          <a:p>
            <a:pPr indent="-317500" lvl="0" marL="457200" rtl="0" algn="l">
              <a:lnSpc>
                <a:spcPct val="100000"/>
              </a:lnSpc>
              <a:spcBef>
                <a:spcPts val="1000"/>
              </a:spcBef>
              <a:spcAft>
                <a:spcPts val="0"/>
              </a:spcAft>
              <a:buSzPts val="1400"/>
              <a:buChar char="●"/>
            </a:pPr>
            <a:r>
              <a:rPr lang="en" sz="1400"/>
              <a:t>Written Exams</a:t>
            </a:r>
            <a:endParaRPr sz="1400"/>
          </a:p>
          <a:p>
            <a:pPr indent="-317500" lvl="0" marL="457200" rtl="0" algn="l">
              <a:lnSpc>
                <a:spcPct val="100000"/>
              </a:lnSpc>
              <a:spcBef>
                <a:spcPts val="1000"/>
              </a:spcBef>
              <a:spcAft>
                <a:spcPts val="0"/>
              </a:spcAft>
              <a:buSzPts val="1400"/>
              <a:buChar char="●"/>
            </a:pPr>
            <a:r>
              <a:rPr lang="en" sz="1400"/>
              <a:t>Oral Exams</a:t>
            </a:r>
            <a:endParaRPr sz="1400"/>
          </a:p>
          <a:p>
            <a:pPr indent="-317500" lvl="0" marL="457200" rtl="0" algn="l">
              <a:lnSpc>
                <a:spcPct val="100000"/>
              </a:lnSpc>
              <a:spcBef>
                <a:spcPts val="1000"/>
              </a:spcBef>
              <a:spcAft>
                <a:spcPts val="0"/>
              </a:spcAft>
              <a:buSzPts val="1400"/>
              <a:buChar char="●"/>
            </a:pPr>
            <a:r>
              <a:rPr lang="en" sz="1400"/>
              <a:t>Case Studies</a:t>
            </a:r>
            <a:endParaRPr sz="1400"/>
          </a:p>
          <a:p>
            <a:pPr indent="-317500" lvl="0" marL="457200" rtl="0" algn="l">
              <a:lnSpc>
                <a:spcPct val="100000"/>
              </a:lnSpc>
              <a:spcBef>
                <a:spcPts val="1000"/>
              </a:spcBef>
              <a:spcAft>
                <a:spcPts val="0"/>
              </a:spcAft>
              <a:buSzPts val="1400"/>
              <a:buChar char="●"/>
            </a:pPr>
            <a:r>
              <a:rPr lang="en" sz="1400"/>
              <a:t>Scenarios</a:t>
            </a:r>
            <a:endParaRPr sz="1400"/>
          </a:p>
          <a:p>
            <a:pPr indent="-317500" lvl="0" marL="457200" rtl="0" algn="l">
              <a:lnSpc>
                <a:spcPct val="100000"/>
              </a:lnSpc>
              <a:spcBef>
                <a:spcPts val="1000"/>
              </a:spcBef>
              <a:spcAft>
                <a:spcPts val="0"/>
              </a:spcAft>
              <a:buSzPts val="1400"/>
              <a:buChar char="●"/>
            </a:pPr>
            <a:r>
              <a:rPr lang="en" sz="1400"/>
              <a:t>Optional Templates</a:t>
            </a:r>
            <a:endParaRPr sz="1400"/>
          </a:p>
          <a:p>
            <a:pPr indent="-317500" lvl="1" marL="914400" rtl="0" algn="l">
              <a:lnSpc>
                <a:spcPct val="100000"/>
              </a:lnSpc>
              <a:spcBef>
                <a:spcPts val="1000"/>
              </a:spcBef>
              <a:spcAft>
                <a:spcPts val="0"/>
              </a:spcAft>
              <a:buSzPts val="1400"/>
              <a:buChar char="○"/>
            </a:pPr>
            <a:r>
              <a:rPr lang="en" sz="1400"/>
              <a:t>Trip Planning</a:t>
            </a:r>
            <a:endParaRPr sz="1400"/>
          </a:p>
          <a:p>
            <a:pPr indent="-317500" lvl="1" marL="914400" rtl="0" algn="l">
              <a:lnSpc>
                <a:spcPct val="100000"/>
              </a:lnSpc>
              <a:spcBef>
                <a:spcPts val="1000"/>
              </a:spcBef>
              <a:spcAft>
                <a:spcPts val="0"/>
              </a:spcAft>
              <a:buSzPts val="1400"/>
              <a:buChar char="○"/>
            </a:pPr>
            <a:r>
              <a:rPr lang="en" sz="1400"/>
              <a:t>Supplemental Materials (CLAP, equipment lists, river safety information)</a:t>
            </a:r>
            <a:endParaRPr sz="1400"/>
          </a:p>
          <a:p>
            <a:pPr indent="0" lvl="0" marL="457200" rtl="0" algn="l">
              <a:lnSpc>
                <a:spcPct val="100000"/>
              </a:lnSpc>
              <a:spcBef>
                <a:spcPts val="1000"/>
              </a:spcBef>
              <a:spcAft>
                <a:spcPts val="0"/>
              </a:spcAft>
              <a:buSzPts val="2100"/>
              <a:buNone/>
            </a:pPr>
            <a:r>
              <a:t/>
            </a:r>
            <a:endParaRPr sz="1400"/>
          </a:p>
          <a:p>
            <a:pPr indent="0" lvl="0" marL="0" rtl="0" algn="l">
              <a:lnSpc>
                <a:spcPct val="100000"/>
              </a:lnSpc>
              <a:spcBef>
                <a:spcPts val="0"/>
              </a:spcBef>
              <a:spcAft>
                <a:spcPts val="0"/>
              </a:spcAft>
              <a:buSzPts val="2100"/>
              <a:buNone/>
            </a:pPr>
            <a:r>
              <a:t/>
            </a:r>
            <a:endParaRPr sz="1400"/>
          </a:p>
          <a:p>
            <a:pPr indent="0" lvl="0" marL="0" rtl="0" algn="l">
              <a:lnSpc>
                <a:spcPct val="100000"/>
              </a:lnSpc>
              <a:spcBef>
                <a:spcPts val="0"/>
              </a:spcBef>
              <a:spcAft>
                <a:spcPts val="0"/>
              </a:spcAft>
              <a:buSzPts val="2100"/>
              <a:buNone/>
            </a:pPr>
            <a:r>
              <a:t/>
            </a:r>
            <a:endParaRPr sz="1400"/>
          </a:p>
        </p:txBody>
      </p:sp>
      <p:pic>
        <p:nvPicPr>
          <p:cNvPr id="705" name="Google Shape;705;p102"/>
          <p:cNvPicPr preferRelativeResize="0"/>
          <p:nvPr/>
        </p:nvPicPr>
        <p:blipFill rotWithShape="1">
          <a:blip r:embed="rId3">
            <a:alphaModFix/>
          </a:blip>
          <a:srcRect b="1525" l="1059" r="765" t="684"/>
          <a:stretch/>
        </p:blipFill>
        <p:spPr>
          <a:xfrm>
            <a:off x="5317525" y="238312"/>
            <a:ext cx="1720512" cy="2218115"/>
          </a:xfrm>
          <a:prstGeom prst="rect">
            <a:avLst/>
          </a:prstGeom>
          <a:noFill/>
          <a:ln>
            <a:noFill/>
          </a:ln>
          <a:effectLst>
            <a:outerShdw blurRad="57150" rotWithShape="0" algn="bl" dir="5400000" dist="19050">
              <a:srgbClr val="000000">
                <a:alpha val="49803"/>
              </a:srgbClr>
            </a:outerShdw>
          </a:effectLst>
        </p:spPr>
      </p:pic>
      <p:pic>
        <p:nvPicPr>
          <p:cNvPr id="706" name="Google Shape;706;p102"/>
          <p:cNvPicPr preferRelativeResize="0"/>
          <p:nvPr/>
        </p:nvPicPr>
        <p:blipFill rotWithShape="1">
          <a:blip r:embed="rId4">
            <a:alphaModFix/>
          </a:blip>
          <a:srcRect b="49" l="0" r="0" t="49"/>
          <a:stretch/>
        </p:blipFill>
        <p:spPr>
          <a:xfrm>
            <a:off x="7098162" y="238312"/>
            <a:ext cx="1720512" cy="2218114"/>
          </a:xfrm>
          <a:prstGeom prst="rect">
            <a:avLst/>
          </a:prstGeom>
          <a:noFill/>
          <a:ln>
            <a:noFill/>
          </a:ln>
          <a:effectLst>
            <a:outerShdw blurRad="57150" rotWithShape="0" algn="bl" dir="5400000" dist="19050">
              <a:srgbClr val="000000">
                <a:alpha val="49803"/>
              </a:srgbClr>
            </a:outerShdw>
          </a:effectLst>
        </p:spPr>
      </p:pic>
      <p:pic>
        <p:nvPicPr>
          <p:cNvPr id="707" name="Google Shape;707;p102"/>
          <p:cNvPicPr preferRelativeResize="0"/>
          <p:nvPr/>
        </p:nvPicPr>
        <p:blipFill rotWithShape="1">
          <a:blip r:embed="rId5">
            <a:alphaModFix/>
          </a:blip>
          <a:srcRect b="68" l="0" r="0" t="69"/>
          <a:stretch/>
        </p:blipFill>
        <p:spPr>
          <a:xfrm>
            <a:off x="5317525" y="2557872"/>
            <a:ext cx="1720512" cy="2218114"/>
          </a:xfrm>
          <a:prstGeom prst="rect">
            <a:avLst/>
          </a:prstGeom>
          <a:noFill/>
          <a:ln>
            <a:noFill/>
          </a:ln>
          <a:effectLst>
            <a:outerShdw blurRad="57150" rotWithShape="0" algn="bl" dir="5400000" dist="19050">
              <a:srgbClr val="000000">
                <a:alpha val="49803"/>
              </a:srgbClr>
            </a:outerShdw>
          </a:effectLst>
        </p:spPr>
      </p:pic>
      <p:pic>
        <p:nvPicPr>
          <p:cNvPr id="708" name="Google Shape;708;p102"/>
          <p:cNvPicPr preferRelativeResize="0"/>
          <p:nvPr/>
        </p:nvPicPr>
        <p:blipFill rotWithShape="1">
          <a:blip r:embed="rId6">
            <a:alphaModFix/>
          </a:blip>
          <a:srcRect b="288" l="0" r="0" t="298"/>
          <a:stretch/>
        </p:blipFill>
        <p:spPr>
          <a:xfrm>
            <a:off x="7098162" y="2557872"/>
            <a:ext cx="1720512" cy="2218115"/>
          </a:xfrm>
          <a:prstGeom prst="rect">
            <a:avLst/>
          </a:prstGeom>
          <a:noFill/>
          <a:ln>
            <a:noFill/>
          </a:ln>
          <a:effectLst>
            <a:outerShdw blurRad="57150" rotWithShape="0" algn="bl" dir="5400000" dist="19050">
              <a:srgbClr val="000000">
                <a:alpha val="49803"/>
              </a:srgbClr>
            </a:outerShdw>
          </a:effectLst>
        </p:spPr>
      </p:pic>
      <p:sp>
        <p:nvSpPr>
          <p:cNvPr id="709" name="Google Shape;709;p102"/>
          <p:cNvSpPr txBox="1"/>
          <p:nvPr>
            <p:ph type="title"/>
          </p:nvPr>
        </p:nvSpPr>
        <p:spPr>
          <a:xfrm>
            <a:off x="138975" y="1625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Print On Demand</a:t>
            </a:r>
            <a:endParaRPr sz="1000"/>
          </a:p>
        </p:txBody>
      </p:sp>
      <p:sp>
        <p:nvSpPr>
          <p:cNvPr id="710" name="Google Shape;710;p102"/>
          <p:cNvSpPr txBox="1"/>
          <p:nvPr>
            <p:ph type="title"/>
          </p:nvPr>
        </p:nvSpPr>
        <p:spPr>
          <a:xfrm>
            <a:off x="265500" y="45079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Available May 15th, 2025</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103"/>
          <p:cNvPicPr preferRelativeResize="0"/>
          <p:nvPr/>
        </p:nvPicPr>
        <p:blipFill rotWithShape="1">
          <a:blip r:embed="rId3">
            <a:alphaModFix/>
          </a:blip>
          <a:srcRect b="0" l="0" r="0" t="0"/>
          <a:stretch/>
        </p:blipFill>
        <p:spPr>
          <a:xfrm>
            <a:off x="5344625" y="52750"/>
            <a:ext cx="1890425" cy="2481182"/>
          </a:xfrm>
          <a:prstGeom prst="rect">
            <a:avLst/>
          </a:prstGeom>
          <a:noFill/>
          <a:ln>
            <a:noFill/>
          </a:ln>
          <a:effectLst>
            <a:outerShdw blurRad="57150" rotWithShape="0" algn="bl" dir="5400000" dist="19050">
              <a:srgbClr val="000000">
                <a:alpha val="49803"/>
              </a:srgbClr>
            </a:outerShdw>
          </a:effectLst>
        </p:spPr>
      </p:pic>
      <p:sp>
        <p:nvSpPr>
          <p:cNvPr id="716" name="Google Shape;716;p103"/>
          <p:cNvSpPr txBox="1"/>
          <p:nvPr>
            <p:ph idx="1" type="subTitle"/>
          </p:nvPr>
        </p:nvSpPr>
        <p:spPr>
          <a:xfrm>
            <a:off x="265500" y="559350"/>
            <a:ext cx="4045200" cy="433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100"/>
              <a:buNone/>
            </a:pPr>
            <a:r>
              <a:rPr b="1" lang="en"/>
              <a:t>Candidate Course Workbooks</a:t>
            </a:r>
            <a:br>
              <a:rPr lang="en"/>
            </a:br>
            <a:endParaRPr sz="1900"/>
          </a:p>
          <a:p>
            <a:pPr indent="0" lvl="0" marL="0" rtl="0" algn="l">
              <a:lnSpc>
                <a:spcPct val="100000"/>
              </a:lnSpc>
              <a:spcBef>
                <a:spcPts val="0"/>
              </a:spcBef>
              <a:spcAft>
                <a:spcPts val="0"/>
              </a:spcAft>
              <a:buSzPts val="2100"/>
              <a:buNone/>
            </a:pPr>
            <a:r>
              <a:rPr lang="en" sz="1200"/>
              <a:t>Candidate facing workbook with supporting content to review and reflect as they experience their program (50+ pages):</a:t>
            </a:r>
            <a:endParaRPr sz="1200"/>
          </a:p>
          <a:p>
            <a:pPr indent="0" lvl="0" marL="0" rtl="0" algn="l">
              <a:lnSpc>
                <a:spcPct val="100000"/>
              </a:lnSpc>
              <a:spcBef>
                <a:spcPts val="0"/>
              </a:spcBef>
              <a:spcAft>
                <a:spcPts val="0"/>
              </a:spcAft>
              <a:buSzPts val="2100"/>
              <a:buNone/>
            </a:pPr>
            <a:r>
              <a:t/>
            </a:r>
            <a:endParaRPr sz="1200"/>
          </a:p>
          <a:p>
            <a:pPr indent="-304800" lvl="0" marL="457200" rtl="0" algn="l">
              <a:lnSpc>
                <a:spcPct val="100000"/>
              </a:lnSpc>
              <a:spcBef>
                <a:spcPts val="0"/>
              </a:spcBef>
              <a:spcAft>
                <a:spcPts val="0"/>
              </a:spcAft>
              <a:buSzPts val="1200"/>
              <a:buChar char="●"/>
            </a:pPr>
            <a:r>
              <a:rPr lang="en" sz="1200"/>
              <a:t>Learning methods.</a:t>
            </a:r>
            <a:endParaRPr sz="1200"/>
          </a:p>
          <a:p>
            <a:pPr indent="-304800" lvl="0" marL="457200" rtl="0" algn="l">
              <a:lnSpc>
                <a:spcPct val="100000"/>
              </a:lnSpc>
              <a:spcBef>
                <a:spcPts val="0"/>
              </a:spcBef>
              <a:spcAft>
                <a:spcPts val="0"/>
              </a:spcAft>
              <a:buSzPts val="1200"/>
              <a:buChar char="●"/>
            </a:pPr>
            <a:r>
              <a:rPr lang="en" sz="1200"/>
              <a:t>Leadership, communication and decision-making models.</a:t>
            </a:r>
            <a:endParaRPr sz="1200"/>
          </a:p>
          <a:p>
            <a:pPr indent="-304800" lvl="0" marL="457200" rtl="0" algn="l">
              <a:lnSpc>
                <a:spcPct val="100000"/>
              </a:lnSpc>
              <a:spcBef>
                <a:spcPts val="0"/>
              </a:spcBef>
              <a:spcAft>
                <a:spcPts val="0"/>
              </a:spcAft>
              <a:buSzPts val="1200"/>
              <a:buChar char="●"/>
            </a:pPr>
            <a:r>
              <a:rPr lang="en" sz="1200"/>
              <a:t>Considerations for personal paddling skills.</a:t>
            </a:r>
            <a:endParaRPr sz="1200"/>
          </a:p>
          <a:p>
            <a:pPr indent="-304800" lvl="0" marL="457200" rtl="0" algn="l">
              <a:lnSpc>
                <a:spcPct val="100000"/>
              </a:lnSpc>
              <a:spcBef>
                <a:spcPts val="0"/>
              </a:spcBef>
              <a:spcAft>
                <a:spcPts val="0"/>
              </a:spcAft>
              <a:buSzPts val="1200"/>
              <a:buChar char="●"/>
            </a:pPr>
            <a:r>
              <a:rPr lang="en" sz="1200"/>
              <a:t>Trip planning approaches and tips.</a:t>
            </a:r>
            <a:endParaRPr sz="1200"/>
          </a:p>
          <a:p>
            <a:pPr indent="-304800" lvl="0" marL="457200" rtl="0" algn="l">
              <a:lnSpc>
                <a:spcPct val="100000"/>
              </a:lnSpc>
              <a:spcBef>
                <a:spcPts val="0"/>
              </a:spcBef>
              <a:spcAft>
                <a:spcPts val="0"/>
              </a:spcAft>
              <a:buSzPts val="1200"/>
              <a:buChar char="●"/>
            </a:pPr>
            <a:r>
              <a:rPr lang="en" sz="1200"/>
              <a:t>Trip management approaches.</a:t>
            </a:r>
            <a:endParaRPr sz="1200"/>
          </a:p>
          <a:p>
            <a:pPr indent="-304800" lvl="0" marL="457200" rtl="0" algn="l">
              <a:lnSpc>
                <a:spcPct val="100000"/>
              </a:lnSpc>
              <a:spcBef>
                <a:spcPts val="0"/>
              </a:spcBef>
              <a:spcAft>
                <a:spcPts val="0"/>
              </a:spcAft>
              <a:buSzPts val="1200"/>
              <a:buChar char="●"/>
            </a:pPr>
            <a:r>
              <a:rPr lang="en" sz="1200"/>
              <a:t>Topical modules (safety and rescue, navigation, equipment, weather/environment, etc).</a:t>
            </a:r>
            <a:endParaRPr sz="1200"/>
          </a:p>
          <a:p>
            <a:pPr indent="0" lvl="0" marL="0" rtl="0" algn="l">
              <a:lnSpc>
                <a:spcPct val="100000"/>
              </a:lnSpc>
              <a:spcBef>
                <a:spcPts val="0"/>
              </a:spcBef>
              <a:spcAft>
                <a:spcPts val="0"/>
              </a:spcAft>
              <a:buSzPts val="2100"/>
              <a:buNone/>
            </a:pPr>
            <a:r>
              <a:t/>
            </a:r>
            <a:endParaRPr sz="1200"/>
          </a:p>
          <a:p>
            <a:pPr indent="0" lvl="0" marL="0" rtl="0" algn="l">
              <a:lnSpc>
                <a:spcPct val="100000"/>
              </a:lnSpc>
              <a:spcBef>
                <a:spcPts val="0"/>
              </a:spcBef>
              <a:spcAft>
                <a:spcPts val="0"/>
              </a:spcAft>
              <a:buSzPts val="2100"/>
              <a:buNone/>
            </a:pPr>
            <a:r>
              <a:t/>
            </a:r>
            <a:endParaRPr sz="1200"/>
          </a:p>
        </p:txBody>
      </p:sp>
      <p:pic>
        <p:nvPicPr>
          <p:cNvPr id="717" name="Google Shape;717;p103"/>
          <p:cNvPicPr preferRelativeResize="0"/>
          <p:nvPr/>
        </p:nvPicPr>
        <p:blipFill rotWithShape="1">
          <a:blip r:embed="rId4">
            <a:alphaModFix/>
          </a:blip>
          <a:srcRect b="0" l="0" r="0" t="0"/>
          <a:stretch/>
        </p:blipFill>
        <p:spPr>
          <a:xfrm>
            <a:off x="6544250" y="1838075"/>
            <a:ext cx="2362950" cy="3052675"/>
          </a:xfrm>
          <a:prstGeom prst="rect">
            <a:avLst/>
          </a:prstGeom>
          <a:noFill/>
          <a:ln>
            <a:noFill/>
          </a:ln>
          <a:effectLst>
            <a:outerShdw blurRad="57150" rotWithShape="0" algn="bl" dir="5400000" dist="19050">
              <a:srgbClr val="000000">
                <a:alpha val="49803"/>
              </a:srgbClr>
            </a:outerShdw>
          </a:effectLst>
        </p:spPr>
      </p:pic>
      <p:pic>
        <p:nvPicPr>
          <p:cNvPr id="718" name="Google Shape;718;p103"/>
          <p:cNvPicPr preferRelativeResize="0"/>
          <p:nvPr/>
        </p:nvPicPr>
        <p:blipFill rotWithShape="1">
          <a:blip r:embed="rId5">
            <a:alphaModFix/>
          </a:blip>
          <a:srcRect b="0" l="0" r="0" t="0"/>
          <a:stretch/>
        </p:blipFill>
        <p:spPr>
          <a:xfrm>
            <a:off x="4349025" y="2149002"/>
            <a:ext cx="2015162" cy="2611447"/>
          </a:xfrm>
          <a:prstGeom prst="rect">
            <a:avLst/>
          </a:prstGeom>
          <a:noFill/>
          <a:ln>
            <a:noFill/>
          </a:ln>
          <a:effectLst>
            <a:outerShdw blurRad="57150" rotWithShape="0" algn="bl" dir="5400000" dist="19050">
              <a:srgbClr val="000000">
                <a:alpha val="49803"/>
              </a:srgbClr>
            </a:outerShdw>
          </a:effectLst>
        </p:spPr>
      </p:pic>
      <p:sp>
        <p:nvSpPr>
          <p:cNvPr id="719" name="Google Shape;719;p103"/>
          <p:cNvSpPr txBox="1"/>
          <p:nvPr>
            <p:ph type="title"/>
          </p:nvPr>
        </p:nvSpPr>
        <p:spPr>
          <a:xfrm>
            <a:off x="138975" y="1625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Print On Demand</a:t>
            </a:r>
            <a:endParaRPr sz="1000"/>
          </a:p>
        </p:txBody>
      </p:sp>
      <p:sp>
        <p:nvSpPr>
          <p:cNvPr id="720" name="Google Shape;720;p103"/>
          <p:cNvSpPr txBox="1"/>
          <p:nvPr>
            <p:ph type="title"/>
          </p:nvPr>
        </p:nvSpPr>
        <p:spPr>
          <a:xfrm>
            <a:off x="265500" y="4507950"/>
            <a:ext cx="2772600" cy="3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1000"/>
              <a:t>Available May 15th, 2025</a:t>
            </a:r>
            <a:endParaRPr sz="1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112E52"/>
        </a:solidFill>
      </p:bgPr>
    </p:bg>
    <p:spTree>
      <p:nvGrpSpPr>
        <p:cNvPr id="724" name="Shape 724"/>
        <p:cNvGrpSpPr/>
        <p:nvPr/>
      </p:nvGrpSpPr>
      <p:grpSpPr>
        <a:xfrm>
          <a:off x="0" y="0"/>
          <a:ext cx="0" cy="0"/>
          <a:chOff x="0" y="0"/>
          <a:chExt cx="0" cy="0"/>
        </a:xfrm>
      </p:grpSpPr>
      <p:sp>
        <p:nvSpPr>
          <p:cNvPr id="725" name="Google Shape;725;p104"/>
          <p:cNvSpPr/>
          <p:nvPr/>
        </p:nvSpPr>
        <p:spPr>
          <a:xfrm>
            <a:off x="0" y="0"/>
            <a:ext cx="9191700" cy="3926700"/>
          </a:xfrm>
          <a:prstGeom prst="rect">
            <a:avLst/>
          </a:prstGeom>
          <a:solidFill>
            <a:schemeClr val="lt1"/>
          </a:solidFill>
          <a:ln>
            <a:noFill/>
          </a:ln>
        </p:spPr>
        <p:txBody>
          <a:bodyPr anchorCtr="0" anchor="ctr" bIns="91425" lIns="457200" spcFirstLastPara="1" rIns="91425" wrap="square" tIns="182875">
            <a:no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30200" lvl="1" marL="457200" marR="0" rtl="0" algn="l">
              <a:lnSpc>
                <a:spcPct val="150000"/>
              </a:lnSpc>
              <a:spcBef>
                <a:spcPts val="0"/>
              </a:spcBef>
              <a:spcAft>
                <a:spcPts val="0"/>
              </a:spcAft>
              <a:buClr>
                <a:srgbClr val="000000"/>
              </a:buClr>
              <a:buSzPts val="1600"/>
              <a:buFont typeface="Montserrat"/>
              <a:buChar char="○"/>
            </a:pPr>
            <a:r>
              <a:rPr b="0" i="0" lang="en" sz="1600" u="none" cap="none" strike="noStrike">
                <a:solidFill>
                  <a:srgbClr val="000000"/>
                </a:solidFill>
                <a:latin typeface="Montserrat"/>
                <a:ea typeface="Montserrat"/>
                <a:cs typeface="Montserrat"/>
                <a:sym typeface="Montserrat"/>
              </a:rPr>
              <a:t>What challenges/opportunities do you foresee with having a multi-craft component?</a:t>
            </a:r>
            <a:endParaRPr b="0" i="0" sz="1600" u="none" cap="none" strike="noStrike">
              <a:solidFill>
                <a:srgbClr val="000000"/>
              </a:solidFill>
              <a:latin typeface="Montserrat"/>
              <a:ea typeface="Montserrat"/>
              <a:cs typeface="Montserrat"/>
              <a:sym typeface="Montserrat"/>
            </a:endParaRPr>
          </a:p>
          <a:p>
            <a:pPr indent="-330200" lvl="1" marL="457200" marR="0" rtl="0" algn="l">
              <a:lnSpc>
                <a:spcPct val="150000"/>
              </a:lnSpc>
              <a:spcBef>
                <a:spcPts val="0"/>
              </a:spcBef>
              <a:spcAft>
                <a:spcPts val="0"/>
              </a:spcAft>
              <a:buClr>
                <a:srgbClr val="000000"/>
              </a:buClr>
              <a:buSzPts val="1600"/>
              <a:buFont typeface="Montserrat"/>
              <a:buChar char="○"/>
            </a:pPr>
            <a:r>
              <a:rPr b="0" i="0" lang="en" sz="1600" u="none" cap="none" strike="noStrike">
                <a:solidFill>
                  <a:srgbClr val="000000"/>
                </a:solidFill>
                <a:latin typeface="Montserrat"/>
                <a:ea typeface="Montserrat"/>
                <a:cs typeface="Montserrat"/>
                <a:sym typeface="Montserrat"/>
              </a:rPr>
              <a:t>What challenges/opportunities do you foresee with having leader candidates with varied experience?</a:t>
            </a:r>
            <a:endParaRPr b="0" i="0" sz="1600" u="none" cap="none" strike="noStrike">
              <a:solidFill>
                <a:srgbClr val="000000"/>
              </a:solidFill>
              <a:latin typeface="Montserrat"/>
              <a:ea typeface="Montserrat"/>
              <a:cs typeface="Montserrat"/>
              <a:sym typeface="Montserrat"/>
            </a:endParaRPr>
          </a:p>
          <a:p>
            <a:pPr indent="-330200" lvl="2" marL="742950" marR="0" rtl="0" algn="l">
              <a:lnSpc>
                <a:spcPct val="150000"/>
              </a:lnSpc>
              <a:spcBef>
                <a:spcPts val="0"/>
              </a:spcBef>
              <a:spcAft>
                <a:spcPts val="0"/>
              </a:spcAft>
              <a:buClr>
                <a:srgbClr val="000000"/>
              </a:buClr>
              <a:buSzPts val="1600"/>
              <a:buFont typeface="Montserrat"/>
              <a:buChar char="■"/>
            </a:pPr>
            <a:r>
              <a:rPr b="0" i="0" lang="en" sz="1600" u="none" cap="none" strike="noStrike">
                <a:solidFill>
                  <a:srgbClr val="000000"/>
                </a:solidFill>
                <a:latin typeface="Montserrat"/>
                <a:ea typeface="Montserrat"/>
                <a:cs typeface="Montserrat"/>
                <a:sym typeface="Montserrat"/>
              </a:rPr>
              <a:t>How do you adjust the content/flow/exercises?</a:t>
            </a:r>
            <a:endParaRPr b="0" i="0" sz="1600" u="none" cap="none" strike="noStrike">
              <a:solidFill>
                <a:srgbClr val="000000"/>
              </a:solidFill>
              <a:latin typeface="Montserrat"/>
              <a:ea typeface="Montserrat"/>
              <a:cs typeface="Montserrat"/>
              <a:sym typeface="Montserrat"/>
            </a:endParaRPr>
          </a:p>
          <a:p>
            <a:pPr indent="-330200" lvl="2" marL="742950" marR="0" rtl="0" algn="l">
              <a:lnSpc>
                <a:spcPct val="150000"/>
              </a:lnSpc>
              <a:spcBef>
                <a:spcPts val="0"/>
              </a:spcBef>
              <a:spcAft>
                <a:spcPts val="0"/>
              </a:spcAft>
              <a:buClr>
                <a:srgbClr val="000000"/>
              </a:buClr>
              <a:buSzPts val="1600"/>
              <a:buFont typeface="Montserrat"/>
              <a:buChar char="■"/>
            </a:pPr>
            <a:r>
              <a:rPr b="0" i="0" lang="en" sz="1600" u="none" cap="none" strike="noStrike">
                <a:solidFill>
                  <a:srgbClr val="000000"/>
                </a:solidFill>
                <a:latin typeface="Montserrat"/>
                <a:ea typeface="Montserrat"/>
                <a:cs typeface="Montserrat"/>
                <a:sym typeface="Montserrat"/>
              </a:rPr>
              <a:t>What strategies do you have when preparing and delivering courses in new/different locations?</a:t>
            </a:r>
            <a:endParaRPr b="0" i="0" sz="16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6" name="Google Shape;726;p104"/>
          <p:cNvSpPr txBox="1"/>
          <p:nvPr/>
        </p:nvSpPr>
        <p:spPr>
          <a:xfrm>
            <a:off x="152400" y="152400"/>
            <a:ext cx="4593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Montserrat"/>
                <a:ea typeface="Montserrat"/>
                <a:cs typeface="Montserrat"/>
                <a:sym typeface="Montserrat"/>
              </a:rPr>
              <a:t>BREAK-OUT ROOMS 1</a:t>
            </a:r>
            <a:endParaRPr b="1" i="0" sz="2400" u="none" cap="none" strike="noStrike">
              <a:solidFill>
                <a:srgbClr val="D25757"/>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112E52"/>
        </a:solidFill>
      </p:bgPr>
    </p:bg>
    <p:spTree>
      <p:nvGrpSpPr>
        <p:cNvPr id="730" name="Shape 730"/>
        <p:cNvGrpSpPr/>
        <p:nvPr/>
      </p:nvGrpSpPr>
      <p:grpSpPr>
        <a:xfrm>
          <a:off x="0" y="0"/>
          <a:ext cx="0" cy="0"/>
          <a:chOff x="0" y="0"/>
          <a:chExt cx="0" cy="0"/>
        </a:xfrm>
      </p:grpSpPr>
      <p:sp>
        <p:nvSpPr>
          <p:cNvPr id="731" name="Google Shape;731;p105"/>
          <p:cNvSpPr/>
          <p:nvPr/>
        </p:nvSpPr>
        <p:spPr>
          <a:xfrm>
            <a:off x="0" y="0"/>
            <a:ext cx="9191700" cy="3926700"/>
          </a:xfrm>
          <a:prstGeom prst="rect">
            <a:avLst/>
          </a:prstGeom>
          <a:solidFill>
            <a:schemeClr val="lt1"/>
          </a:solidFill>
          <a:ln>
            <a:noFill/>
          </a:ln>
        </p:spPr>
        <p:txBody>
          <a:bodyPr anchorCtr="0" anchor="ctr" bIns="91425" lIns="457200" spcFirstLastPara="1" rIns="91425" wrap="square" tIns="182875">
            <a:no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What opportunities do you see for yourself in the Leader Pathway?</a:t>
            </a:r>
            <a:endParaRPr b="0" i="0" sz="1400" u="none" cap="none" strike="noStrike">
              <a:solidFill>
                <a:srgbClr val="000000"/>
              </a:solidFill>
              <a:latin typeface="Montserrat"/>
              <a:ea typeface="Montserrat"/>
              <a:cs typeface="Montserrat"/>
              <a:sym typeface="Montserrat"/>
            </a:endParaRPr>
          </a:p>
          <a:p>
            <a:pPr indent="-317500" lvl="2" marL="4572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How can the Leader Pathway benefit your paddling community?</a:t>
            </a:r>
            <a:endParaRPr b="0" i="0" sz="1400" u="none" cap="none" strike="noStrike">
              <a:solidFill>
                <a:srgbClr val="000000"/>
              </a:solidFill>
              <a:latin typeface="Montserrat"/>
              <a:ea typeface="Montserrat"/>
              <a:cs typeface="Montserrat"/>
              <a:sym typeface="Montserrat"/>
            </a:endParaRPr>
          </a:p>
          <a:p>
            <a:pPr indent="-317500" lvl="2" marL="4572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What support do you have / may you need to help with these new courses?</a:t>
            </a:r>
            <a:endParaRPr b="0" i="0" sz="1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2" name="Google Shape;732;p105"/>
          <p:cNvSpPr txBox="1"/>
          <p:nvPr/>
        </p:nvSpPr>
        <p:spPr>
          <a:xfrm>
            <a:off x="152400" y="152400"/>
            <a:ext cx="47169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Montserrat"/>
                <a:ea typeface="Montserrat"/>
                <a:cs typeface="Montserrat"/>
                <a:sym typeface="Montserrat"/>
              </a:rPr>
              <a:t>BREAK-OUT ROOMS 2</a:t>
            </a:r>
            <a:endParaRPr b="1" i="0" sz="2400" u="none" cap="none" strike="noStrike">
              <a:solidFill>
                <a:srgbClr val="D25757"/>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0" name="Shape 400"/>
        <p:cNvGrpSpPr/>
        <p:nvPr/>
      </p:nvGrpSpPr>
      <p:grpSpPr>
        <a:xfrm>
          <a:off x="0" y="0"/>
          <a:ext cx="0" cy="0"/>
          <a:chOff x="0" y="0"/>
          <a:chExt cx="0" cy="0"/>
        </a:xfrm>
      </p:grpSpPr>
      <p:cxnSp>
        <p:nvCxnSpPr>
          <p:cNvPr id="401" name="Google Shape;401;p79"/>
          <p:cNvCxnSpPr>
            <a:endCxn id="402" idx="2"/>
          </p:cNvCxnSpPr>
          <p:nvPr/>
        </p:nvCxnSpPr>
        <p:spPr>
          <a:xfrm>
            <a:off x="691850" y="1433850"/>
            <a:ext cx="2736300" cy="1137900"/>
          </a:xfrm>
          <a:prstGeom prst="curvedConnector3">
            <a:avLst>
              <a:gd fmla="val 50000" name="adj1"/>
            </a:avLst>
          </a:prstGeom>
          <a:noFill/>
          <a:ln cap="flat" cmpd="sng" w="9525">
            <a:solidFill>
              <a:schemeClr val="accent1"/>
            </a:solidFill>
            <a:prstDash val="dot"/>
            <a:round/>
            <a:headEnd len="sm" w="sm" type="none"/>
            <a:tailEnd len="sm" w="sm" type="none"/>
          </a:ln>
        </p:spPr>
      </p:cxnSp>
      <p:cxnSp>
        <p:nvCxnSpPr>
          <p:cNvPr id="403" name="Google Shape;403;p79"/>
          <p:cNvCxnSpPr>
            <a:stCxn id="402" idx="6"/>
            <a:endCxn id="404" idx="1"/>
          </p:cNvCxnSpPr>
          <p:nvPr/>
        </p:nvCxnSpPr>
        <p:spPr>
          <a:xfrm flipH="1" rot="10800000">
            <a:off x="5263550" y="671250"/>
            <a:ext cx="2772000" cy="1900500"/>
          </a:xfrm>
          <a:prstGeom prst="curvedConnector3">
            <a:avLst>
              <a:gd fmla="val 50000" name="adj1"/>
            </a:avLst>
          </a:prstGeom>
          <a:noFill/>
          <a:ln cap="flat" cmpd="sng" w="9525">
            <a:solidFill>
              <a:schemeClr val="accent1"/>
            </a:solidFill>
            <a:prstDash val="dot"/>
            <a:round/>
            <a:headEnd len="sm" w="sm" type="none"/>
            <a:tailEnd len="sm" w="sm" type="none"/>
          </a:ln>
        </p:spPr>
      </p:cxnSp>
      <p:sp>
        <p:nvSpPr>
          <p:cNvPr id="405" name="Google Shape;405;p79"/>
          <p:cNvSpPr/>
          <p:nvPr/>
        </p:nvSpPr>
        <p:spPr>
          <a:xfrm rot="5400000">
            <a:off x="571525" y="-36905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06" name="Google Shape;406;p79"/>
          <p:cNvSpPr txBox="1"/>
          <p:nvPr/>
        </p:nvSpPr>
        <p:spPr>
          <a:xfrm>
            <a:off x="93322" y="30002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Shift In Approach</a:t>
            </a:r>
            <a:endParaRPr b="1" i="0" sz="1800" u="none" cap="none" strike="noStrike">
              <a:solidFill>
                <a:schemeClr val="lt1"/>
              </a:solidFill>
              <a:latin typeface="Montserrat"/>
              <a:ea typeface="Montserrat"/>
              <a:cs typeface="Montserrat"/>
              <a:sym typeface="Montserrat"/>
            </a:endParaRPr>
          </a:p>
        </p:txBody>
      </p:sp>
      <p:sp>
        <p:nvSpPr>
          <p:cNvPr id="407" name="Google Shape;407;p79"/>
          <p:cNvSpPr txBox="1"/>
          <p:nvPr/>
        </p:nvSpPr>
        <p:spPr>
          <a:xfrm>
            <a:off x="903325" y="1219800"/>
            <a:ext cx="2027100" cy="2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400"/>
              <a:buFont typeface="Arial"/>
              <a:buNone/>
            </a:pPr>
            <a:r>
              <a:rPr b="1" i="0" lang="en" sz="1400" u="none" cap="none" strike="noStrike">
                <a:solidFill>
                  <a:schemeClr val="dk2"/>
                </a:solidFill>
                <a:latin typeface="Montserrat"/>
                <a:ea typeface="Montserrat"/>
                <a:cs typeface="Montserrat"/>
                <a:sym typeface="Montserrat"/>
              </a:rPr>
              <a:t>Instructor Pathway</a:t>
            </a:r>
            <a:endParaRPr b="1" i="0" sz="1400" u="none" cap="none" strike="noStrike">
              <a:solidFill>
                <a:schemeClr val="dk2"/>
              </a:solidFill>
              <a:latin typeface="Montserrat"/>
              <a:ea typeface="Montserrat"/>
              <a:cs typeface="Montserrat"/>
              <a:sym typeface="Montserrat"/>
            </a:endParaRPr>
          </a:p>
        </p:txBody>
      </p:sp>
      <p:sp>
        <p:nvSpPr>
          <p:cNvPr id="408" name="Google Shape;408;p79"/>
          <p:cNvSpPr txBox="1"/>
          <p:nvPr/>
        </p:nvSpPr>
        <p:spPr>
          <a:xfrm>
            <a:off x="762050" y="1477200"/>
            <a:ext cx="2436300" cy="24465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000000"/>
              </a:buClr>
              <a:buSzPts val="1600"/>
              <a:buFont typeface="Montserrat"/>
              <a:buChar char="●"/>
            </a:pPr>
            <a:r>
              <a:rPr b="0" i="0" lang="en" sz="1600" u="none" cap="none" strike="noStrike">
                <a:solidFill>
                  <a:srgbClr val="000000"/>
                </a:solidFill>
                <a:highlight>
                  <a:schemeClr val="lt1"/>
                </a:highlight>
                <a:latin typeface="Montserrat"/>
                <a:ea typeface="Montserrat"/>
                <a:cs typeface="Montserrat"/>
                <a:sym typeface="Montserrat"/>
              </a:rPr>
              <a:t>Craft / Discipline Based</a:t>
            </a:r>
            <a:endParaRPr b="0" i="0" sz="1600" u="none" cap="none" strike="noStrike">
              <a:solidFill>
                <a:srgbClr val="000000"/>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chemeClr val="lt1"/>
              </a:highlight>
              <a:latin typeface="Montserrat"/>
              <a:ea typeface="Montserrat"/>
              <a:cs typeface="Montserrat"/>
              <a:sym typeface="Montserrat"/>
            </a:endParaRPr>
          </a:p>
          <a:p>
            <a:pPr indent="-330200" lvl="0" marL="457200" marR="0" rtl="0" algn="l">
              <a:lnSpc>
                <a:spcPct val="100000"/>
              </a:lnSpc>
              <a:spcBef>
                <a:spcPts val="0"/>
              </a:spcBef>
              <a:spcAft>
                <a:spcPts val="0"/>
              </a:spcAft>
              <a:buClr>
                <a:schemeClr val="accent4"/>
              </a:buClr>
              <a:buSzPts val="1600"/>
              <a:buFont typeface="Montserrat"/>
              <a:buChar char="●"/>
            </a:pPr>
            <a:r>
              <a:rPr b="0" i="0" lang="en" sz="1600" u="none" cap="none" strike="noStrike">
                <a:solidFill>
                  <a:schemeClr val="accent4"/>
                </a:solidFill>
                <a:highlight>
                  <a:schemeClr val="lt1"/>
                </a:highlight>
                <a:latin typeface="Montserrat"/>
                <a:ea typeface="Montserrat"/>
                <a:cs typeface="Montserrat"/>
                <a:sym typeface="Montserrat"/>
              </a:rPr>
              <a:t>Instructor Behaviors</a:t>
            </a:r>
            <a:endParaRPr b="0" i="0" sz="1600" u="none" cap="none" strike="noStrike">
              <a:solidFill>
                <a:schemeClr val="accent4"/>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chemeClr val="lt1"/>
              </a:highlight>
              <a:latin typeface="Montserrat"/>
              <a:ea typeface="Montserrat"/>
              <a:cs typeface="Montserrat"/>
              <a:sym typeface="Montserrat"/>
            </a:endParaRPr>
          </a:p>
          <a:p>
            <a:pPr indent="-330200" lvl="0" marL="457200" marR="0" rtl="0" algn="l">
              <a:lnSpc>
                <a:spcPct val="100000"/>
              </a:lnSpc>
              <a:spcBef>
                <a:spcPts val="0"/>
              </a:spcBef>
              <a:spcAft>
                <a:spcPts val="0"/>
              </a:spcAft>
              <a:buClr>
                <a:srgbClr val="000000"/>
              </a:buClr>
              <a:buSzPts val="1600"/>
              <a:buFont typeface="Montserrat"/>
              <a:buChar char="●"/>
            </a:pPr>
            <a:r>
              <a:rPr b="0" i="0" lang="en" sz="1600" u="none" cap="none" strike="noStrike">
                <a:solidFill>
                  <a:schemeClr val="accent1"/>
                </a:solidFill>
                <a:highlight>
                  <a:schemeClr val="lt1"/>
                </a:highlight>
                <a:latin typeface="Montserrat"/>
                <a:ea typeface="Montserrat"/>
                <a:cs typeface="Montserrat"/>
                <a:sym typeface="Montserrat"/>
              </a:rPr>
              <a:t>Trainer Driven (sometimes)</a:t>
            </a:r>
            <a:br>
              <a:rPr b="0" i="0" lang="en" sz="1600" u="none" cap="none" strike="noStrike">
                <a:solidFill>
                  <a:srgbClr val="000000"/>
                </a:solidFill>
                <a:highlight>
                  <a:schemeClr val="lt1"/>
                </a:highlight>
                <a:latin typeface="Montserrat"/>
                <a:ea typeface="Montserrat"/>
                <a:cs typeface="Montserrat"/>
                <a:sym typeface="Montserrat"/>
              </a:rPr>
            </a:br>
            <a:endParaRPr b="0" i="0" sz="1600" u="none" cap="none" strike="noStrike">
              <a:solidFill>
                <a:srgbClr val="000000"/>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chemeClr val="lt1"/>
              </a:highlight>
              <a:latin typeface="Montserrat"/>
              <a:ea typeface="Montserrat"/>
              <a:cs typeface="Montserrat"/>
              <a:sym typeface="Montserrat"/>
            </a:endParaRPr>
          </a:p>
        </p:txBody>
      </p:sp>
      <p:sp>
        <p:nvSpPr>
          <p:cNvPr id="409" name="Google Shape;409;p79"/>
          <p:cNvSpPr txBox="1"/>
          <p:nvPr/>
        </p:nvSpPr>
        <p:spPr>
          <a:xfrm>
            <a:off x="5893625" y="747650"/>
            <a:ext cx="2027100" cy="30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highlight>
                  <a:schemeClr val="lt1"/>
                </a:highlight>
                <a:latin typeface="Montserrat"/>
                <a:ea typeface="Montserrat"/>
                <a:cs typeface="Montserrat"/>
                <a:sym typeface="Montserrat"/>
              </a:rPr>
              <a:t>Leader Pathway</a:t>
            </a:r>
            <a:endParaRPr b="1" i="0" sz="1400" u="none" cap="none" strike="noStrike">
              <a:solidFill>
                <a:schemeClr val="dk1"/>
              </a:solidFill>
              <a:highlight>
                <a:schemeClr val="lt1"/>
              </a:highlight>
              <a:latin typeface="Montserrat"/>
              <a:ea typeface="Montserrat"/>
              <a:cs typeface="Montserrat"/>
              <a:sym typeface="Montserrat"/>
            </a:endParaRPr>
          </a:p>
        </p:txBody>
      </p:sp>
      <p:sp>
        <p:nvSpPr>
          <p:cNvPr id="404" name="Google Shape;404;p79"/>
          <p:cNvSpPr/>
          <p:nvPr/>
        </p:nvSpPr>
        <p:spPr>
          <a:xfrm>
            <a:off x="8035550" y="290750"/>
            <a:ext cx="760800" cy="760800"/>
          </a:xfrm>
          <a:prstGeom prst="su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2" name="Google Shape;402;p79"/>
          <p:cNvPicPr preferRelativeResize="0"/>
          <p:nvPr/>
        </p:nvPicPr>
        <p:blipFill rotWithShape="1">
          <a:blip r:embed="rId3">
            <a:alphaModFix/>
          </a:blip>
          <a:srcRect b="0" l="33842" r="7889" t="0"/>
          <a:stretch/>
        </p:blipFill>
        <p:spPr>
          <a:xfrm>
            <a:off x="3428150" y="1685550"/>
            <a:ext cx="1835400" cy="1772400"/>
          </a:xfrm>
          <a:prstGeom prst="ellipse">
            <a:avLst/>
          </a:prstGeom>
          <a:noFill/>
          <a:ln cap="flat" cmpd="sng" w="28575">
            <a:solidFill>
              <a:srgbClr val="CFE2F3"/>
            </a:solidFill>
            <a:prstDash val="solid"/>
            <a:round/>
            <a:headEnd len="sm" w="sm" type="none"/>
            <a:tailEnd len="sm" w="sm" type="none"/>
          </a:ln>
        </p:spPr>
      </p:pic>
      <p:sp>
        <p:nvSpPr>
          <p:cNvPr id="410" name="Google Shape;410;p79"/>
          <p:cNvSpPr txBox="1"/>
          <p:nvPr/>
        </p:nvSpPr>
        <p:spPr>
          <a:xfrm>
            <a:off x="5628950" y="1171113"/>
            <a:ext cx="3167400" cy="24465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000000"/>
                </a:solidFill>
                <a:highlight>
                  <a:schemeClr val="lt1"/>
                </a:highlight>
                <a:latin typeface="Montserrat"/>
                <a:ea typeface="Montserrat"/>
                <a:cs typeface="Montserrat"/>
                <a:sym typeface="Montserrat"/>
              </a:rPr>
              <a:t>Environment / Multi-Craft Based</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chemeClr val="accent4"/>
              </a:buClr>
              <a:buSzPts val="1500"/>
              <a:buFont typeface="Montserrat"/>
              <a:buChar char="●"/>
            </a:pPr>
            <a:r>
              <a:rPr b="0" i="0" lang="en" sz="1500" u="none" cap="none" strike="noStrike">
                <a:solidFill>
                  <a:schemeClr val="accent4"/>
                </a:solidFill>
                <a:highlight>
                  <a:schemeClr val="lt1"/>
                </a:highlight>
                <a:latin typeface="Montserrat"/>
                <a:ea typeface="Montserrat"/>
                <a:cs typeface="Montserrat"/>
                <a:sym typeface="Montserrat"/>
              </a:rPr>
              <a:t>Leadership Priorities</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chemeClr val="dk1"/>
                </a:solidFill>
                <a:highlight>
                  <a:schemeClr val="lt1"/>
                </a:highlight>
                <a:latin typeface="Montserrat"/>
                <a:ea typeface="Montserrat"/>
                <a:cs typeface="Montserrat"/>
                <a:sym typeface="Montserrat"/>
              </a:rPr>
              <a:t>Gradual Release of Responsibility</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4A86E8"/>
                </a:solidFill>
                <a:highlight>
                  <a:schemeClr val="lt1"/>
                </a:highlight>
                <a:latin typeface="Montserrat"/>
                <a:ea typeface="Montserrat"/>
                <a:cs typeface="Montserrat"/>
                <a:sym typeface="Montserrat"/>
              </a:rPr>
              <a:t>Scenario Based </a:t>
            </a:r>
            <a:endParaRPr b="0" i="0" sz="1500" u="none" cap="none" strike="noStrike">
              <a:solidFill>
                <a:srgbClr val="4A86E8"/>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000000"/>
                </a:solidFill>
                <a:highlight>
                  <a:schemeClr val="lt1"/>
                </a:highlight>
                <a:latin typeface="Montserrat"/>
                <a:ea typeface="Montserrat"/>
                <a:cs typeface="Montserrat"/>
                <a:sym typeface="Montserrat"/>
              </a:rPr>
              <a:t>Varied Forms of Evidence for Evaluation</a:t>
            </a:r>
            <a:br>
              <a:rPr b="0" i="0" lang="en" sz="1500" u="none" cap="none" strike="noStrike">
                <a:solidFill>
                  <a:srgbClr val="000000"/>
                </a:solidFill>
                <a:highlight>
                  <a:schemeClr val="lt1"/>
                </a:highlight>
                <a:latin typeface="Montserrat"/>
                <a:ea typeface="Montserrat"/>
                <a:cs typeface="Montserrat"/>
                <a:sym typeface="Montserrat"/>
              </a:rPr>
            </a:br>
            <a:endParaRPr b="0" i="0" sz="1500" u="none" cap="none" strike="noStrike">
              <a:solidFill>
                <a:srgbClr val="000000"/>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highlight>
                <a:schemeClr val="lt1"/>
              </a:highlight>
              <a:latin typeface="Montserrat"/>
              <a:ea typeface="Montserrat"/>
              <a:cs typeface="Montserrat"/>
              <a:sym typeface="Montserrat"/>
            </a:endParaRPr>
          </a:p>
        </p:txBody>
      </p:sp>
      <p:sp>
        <p:nvSpPr>
          <p:cNvPr id="411" name="Google Shape;411;p79"/>
          <p:cNvSpPr/>
          <p:nvPr/>
        </p:nvSpPr>
        <p:spPr>
          <a:xfrm>
            <a:off x="164625" y="3923700"/>
            <a:ext cx="8772300" cy="101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Course Format - Development Workshop, Certification Exam, Certification Workshop</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Training followed by evaluation</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Standards and Criteria to evaluate Candidates</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Use of CMS to register and report courses. </a:t>
            </a:r>
            <a:endParaRPr b="0" i="0" sz="1200" u="none" cap="none" strike="noStrike">
              <a:solidFill>
                <a:srgbClr val="000000"/>
              </a:solidFill>
              <a:latin typeface="Montserrat"/>
              <a:ea typeface="Montserrat"/>
              <a:cs typeface="Montserrat"/>
              <a:sym typeface="Montserrat"/>
            </a:endParaRPr>
          </a:p>
        </p:txBody>
      </p:sp>
      <p:sp>
        <p:nvSpPr>
          <p:cNvPr id="412" name="Google Shape;412;p79"/>
          <p:cNvSpPr/>
          <p:nvPr/>
        </p:nvSpPr>
        <p:spPr>
          <a:xfrm rot="-5400000">
            <a:off x="7792500" y="314650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13" name="Google Shape;413;p79"/>
          <p:cNvSpPr txBox="1"/>
          <p:nvPr/>
        </p:nvSpPr>
        <p:spPr>
          <a:xfrm>
            <a:off x="7314297" y="381557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Similarities</a:t>
            </a:r>
            <a:endParaRPr b="1" i="0" sz="1800" u="none" cap="none" strike="noStrike">
              <a:solidFill>
                <a:schemeClr val="lt1"/>
              </a:solidFill>
              <a:latin typeface="Montserrat"/>
              <a:ea typeface="Montserrat"/>
              <a:cs typeface="Montserrat"/>
              <a:sym typeface="Montserrat"/>
            </a:endParaRPr>
          </a:p>
        </p:txBody>
      </p:sp>
      <p:sp>
        <p:nvSpPr>
          <p:cNvPr id="414" name="Google Shape;414;p79"/>
          <p:cNvSpPr txBox="1"/>
          <p:nvPr/>
        </p:nvSpPr>
        <p:spPr>
          <a:xfrm>
            <a:off x="164625" y="1163850"/>
            <a:ext cx="2986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000000"/>
                </a:solidFill>
                <a:highlight>
                  <a:schemeClr val="lt1"/>
                </a:highlight>
                <a:latin typeface="Montserrat"/>
                <a:ea typeface="Montserrat"/>
                <a:cs typeface="Montserrat"/>
                <a:sym typeface="Montserrat"/>
              </a:rPr>
              <a:t>🌑</a:t>
            </a:r>
            <a:endParaRPr b="0" i="0" sz="3500" u="none" cap="none" strike="noStrike">
              <a:solidFill>
                <a:srgbClr val="000000"/>
              </a:solidFill>
              <a:latin typeface="Arial"/>
              <a:ea typeface="Arial"/>
              <a:cs typeface="Arial"/>
              <a:sym typeface="Arial"/>
            </a:endParaRPr>
          </a:p>
        </p:txBody>
      </p:sp>
      <p:pic>
        <p:nvPicPr>
          <p:cNvPr id="415" name="Google Shape;415;p79" title="Narrated Slides.mov">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36" name="Shape 736"/>
        <p:cNvGrpSpPr/>
        <p:nvPr/>
      </p:nvGrpSpPr>
      <p:grpSpPr>
        <a:xfrm>
          <a:off x="0" y="0"/>
          <a:ext cx="0" cy="0"/>
          <a:chOff x="0" y="0"/>
          <a:chExt cx="0" cy="0"/>
        </a:xfrm>
      </p:grpSpPr>
      <p:pic>
        <p:nvPicPr>
          <p:cNvPr id="737" name="Google Shape;737;p106"/>
          <p:cNvPicPr preferRelativeResize="0"/>
          <p:nvPr/>
        </p:nvPicPr>
        <p:blipFill rotWithShape="1">
          <a:blip r:embed="rId3">
            <a:alphaModFix amt="11000"/>
          </a:blip>
          <a:srcRect b="0" l="0" r="0" t="0"/>
          <a:stretch/>
        </p:blipFill>
        <p:spPr>
          <a:xfrm rot="-930753">
            <a:off x="165285" y="1524360"/>
            <a:ext cx="12776579" cy="5184680"/>
          </a:xfrm>
          <a:prstGeom prst="rect">
            <a:avLst/>
          </a:prstGeom>
          <a:noFill/>
          <a:ln>
            <a:noFill/>
          </a:ln>
        </p:spPr>
      </p:pic>
      <p:pic>
        <p:nvPicPr>
          <p:cNvPr id="738" name="Google Shape;738;p106"/>
          <p:cNvPicPr preferRelativeResize="0"/>
          <p:nvPr/>
        </p:nvPicPr>
        <p:blipFill rotWithShape="1">
          <a:blip r:embed="rId4">
            <a:alphaModFix/>
          </a:blip>
          <a:srcRect b="0" l="0" r="0" t="0"/>
          <a:stretch/>
        </p:blipFill>
        <p:spPr>
          <a:xfrm>
            <a:off x="549025" y="603550"/>
            <a:ext cx="404623" cy="400201"/>
          </a:xfrm>
          <a:prstGeom prst="rect">
            <a:avLst/>
          </a:prstGeom>
          <a:noFill/>
          <a:ln>
            <a:noFill/>
          </a:ln>
        </p:spPr>
      </p:pic>
      <p:sp>
        <p:nvSpPr>
          <p:cNvPr id="739" name="Google Shape;739;p106"/>
          <p:cNvSpPr txBox="1"/>
          <p:nvPr/>
        </p:nvSpPr>
        <p:spPr>
          <a:xfrm>
            <a:off x="388500" y="1452525"/>
            <a:ext cx="8106900" cy="16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Montserrat"/>
                <a:ea typeface="Montserrat"/>
                <a:cs typeface="Montserrat"/>
                <a:sym typeface="Montserrat"/>
              </a:rPr>
              <a:t>Next</a:t>
            </a:r>
            <a:endParaRPr b="1" i="0" sz="4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112E52"/>
        </a:solidFill>
      </p:bgPr>
    </p:bg>
    <p:spTree>
      <p:nvGrpSpPr>
        <p:cNvPr id="743" name="Shape 743"/>
        <p:cNvGrpSpPr/>
        <p:nvPr/>
      </p:nvGrpSpPr>
      <p:grpSpPr>
        <a:xfrm>
          <a:off x="0" y="0"/>
          <a:ext cx="0" cy="0"/>
          <a:chOff x="0" y="0"/>
          <a:chExt cx="0" cy="0"/>
        </a:xfrm>
      </p:grpSpPr>
      <p:sp>
        <p:nvSpPr>
          <p:cNvPr id="744" name="Google Shape;744;p107"/>
          <p:cNvSpPr/>
          <p:nvPr/>
        </p:nvSpPr>
        <p:spPr>
          <a:xfrm>
            <a:off x="0" y="0"/>
            <a:ext cx="9191700" cy="4232700"/>
          </a:xfrm>
          <a:prstGeom prst="rect">
            <a:avLst/>
          </a:prstGeom>
          <a:solidFill>
            <a:schemeClr val="lt1"/>
          </a:solidFill>
          <a:ln>
            <a:noFill/>
          </a:ln>
        </p:spPr>
        <p:txBody>
          <a:bodyPr anchorCtr="0" anchor="ctr" bIns="91425" lIns="457200" spcFirstLastPara="1" rIns="91425" wrap="square" tIns="182875">
            <a:no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Participation Recorded</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Complete this process - submit your reflection form.</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Memo on Ordering Course Resources</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CMS Tutorial</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Print On Demand Materials Available May 15th, 2025 (info to be sent) </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Courses Active May 15th, 2025</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Leader Pathway Forum (June)</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ACA Conference (October)</a:t>
            </a:r>
            <a:endParaRPr b="0" i="0" sz="1400" u="none" cap="none" strike="noStrike">
              <a:solidFill>
                <a:srgbClr val="000000"/>
              </a:solidFill>
              <a:latin typeface="Montserrat"/>
              <a:ea typeface="Montserrat"/>
              <a:cs typeface="Montserrat"/>
              <a:sym typeface="Montserrat"/>
            </a:endParaRPr>
          </a:p>
          <a:p>
            <a:pPr indent="-114300" lvl="1" marL="114300" marR="0" rtl="0" algn="l">
              <a:lnSpc>
                <a:spcPct val="150000"/>
              </a:lnSpc>
              <a:spcBef>
                <a:spcPts val="0"/>
              </a:spcBef>
              <a:spcAft>
                <a:spcPts val="0"/>
              </a:spcAft>
              <a:buClr>
                <a:srgbClr val="000000"/>
              </a:buClr>
              <a:buSzPts val="1400"/>
              <a:buFont typeface="Montserrat"/>
              <a:buChar char="○"/>
            </a:pPr>
            <a:r>
              <a:rPr b="0" i="0" lang="en" sz="1400" u="none" cap="none" strike="noStrike">
                <a:solidFill>
                  <a:srgbClr val="000000"/>
                </a:solidFill>
                <a:latin typeface="Montserrat"/>
                <a:ea typeface="Montserrat"/>
                <a:cs typeface="Montserrat"/>
                <a:sym typeface="Montserrat"/>
              </a:rPr>
              <a:t>Hybrid Format (Jan 2026)</a:t>
            </a:r>
            <a:endParaRPr b="0" i="0" sz="14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5" name="Google Shape;745;p107"/>
          <p:cNvSpPr txBox="1"/>
          <p:nvPr/>
        </p:nvSpPr>
        <p:spPr>
          <a:xfrm>
            <a:off x="136700" y="136675"/>
            <a:ext cx="4716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Montserrat"/>
                <a:ea typeface="Montserrat"/>
                <a:cs typeface="Montserrat"/>
                <a:sym typeface="Montserrat"/>
              </a:rPr>
              <a:t>Next Steps</a:t>
            </a:r>
            <a:endParaRPr b="1" i="0" sz="2400" u="none" cap="none" strike="noStrike">
              <a:solidFill>
                <a:srgbClr val="D25757"/>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8"/>
          <p:cNvSpPr txBox="1"/>
          <p:nvPr>
            <p:ph type="title"/>
          </p:nvPr>
        </p:nvSpPr>
        <p:spPr>
          <a:xfrm>
            <a:off x="311700" y="2016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Implementation Plan - Future Onboarding</a:t>
            </a:r>
            <a:endParaRPr/>
          </a:p>
        </p:txBody>
      </p:sp>
      <p:graphicFrame>
        <p:nvGraphicFramePr>
          <p:cNvPr id="751" name="Google Shape;751;p108"/>
          <p:cNvGraphicFramePr/>
          <p:nvPr/>
        </p:nvGraphicFramePr>
        <p:xfrm>
          <a:off x="186175" y="1146400"/>
          <a:ext cx="3000000" cy="3000000"/>
        </p:xfrm>
        <a:graphic>
          <a:graphicData uri="http://schemas.openxmlformats.org/drawingml/2006/table">
            <a:tbl>
              <a:tblPr>
                <a:noFill/>
                <a:tableStyleId>{0076CA88-17B4-4480-9C51-C306957BBF32}</a:tableStyleId>
              </a:tblPr>
              <a:tblGrid>
                <a:gridCol w="1729225"/>
                <a:gridCol w="1729225"/>
                <a:gridCol w="1729225"/>
                <a:gridCol w="1729225"/>
                <a:gridCol w="1729225"/>
              </a:tblGrid>
              <a:tr h="435875">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chemeClr val="dk2"/>
                        </a:solidFill>
                        <a:latin typeface="Montserrat"/>
                        <a:ea typeface="Montserrat"/>
                        <a:cs typeface="Montserrat"/>
                        <a:sym typeface="Montserrat"/>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F3F3F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lt1"/>
                          </a:solidFill>
                          <a:latin typeface="Montserrat"/>
                          <a:ea typeface="Montserrat"/>
                          <a:cs typeface="Montserrat"/>
                          <a:sym typeface="Montserrat"/>
                        </a:rPr>
                        <a:t>Wave 1</a:t>
                      </a:r>
                      <a:endParaRPr sz="12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lt1"/>
                          </a:solidFill>
                          <a:latin typeface="Montserrat"/>
                          <a:ea typeface="Montserrat"/>
                          <a:cs typeface="Montserrat"/>
                          <a:sym typeface="Montserrat"/>
                        </a:rPr>
                        <a:t>Wave 2</a:t>
                      </a:r>
                      <a:endParaRPr sz="12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lt1"/>
                          </a:solidFill>
                          <a:latin typeface="Montserrat"/>
                          <a:ea typeface="Montserrat"/>
                          <a:cs typeface="Montserrat"/>
                          <a:sym typeface="Montserrat"/>
                        </a:rPr>
                        <a:t>Wave 3</a:t>
                      </a:r>
                      <a:endParaRPr sz="12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chemeClr val="lt1"/>
                          </a:solidFill>
                          <a:latin typeface="Montserrat"/>
                          <a:ea typeface="Montserrat"/>
                          <a:cs typeface="Montserrat"/>
                          <a:sym typeface="Montserrat"/>
                        </a:rPr>
                        <a:t>Wave 4</a:t>
                      </a:r>
                      <a:endParaRPr sz="1200" u="none" cap="none" strike="noStrike">
                        <a:solidFill>
                          <a:schemeClr val="lt1"/>
                        </a:solidFill>
                        <a:latin typeface="Montserrat"/>
                        <a:ea typeface="Montserrat"/>
                        <a:cs typeface="Montserrat"/>
                        <a:sym typeface="Montserrat"/>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1"/>
                    </a:solidFill>
                  </a:tcPr>
                </a:tc>
              </a:tr>
              <a:tr h="796675">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chemeClr val="dk2"/>
                          </a:solidFill>
                          <a:latin typeface="Montserrat"/>
                          <a:ea typeface="Montserrat"/>
                          <a:cs typeface="Montserrat"/>
                          <a:sym typeface="Montserrat"/>
                        </a:rPr>
                        <a:t>Time Period</a:t>
                      </a:r>
                      <a:endParaRPr b="1" sz="1000" u="none" cap="none" strike="noStrike">
                        <a:solidFill>
                          <a:schemeClr val="dk2"/>
                        </a:solidFill>
                        <a:latin typeface="Montserrat"/>
                        <a:ea typeface="Montserrat"/>
                        <a:cs typeface="Montserrat"/>
                        <a:sym typeface="Montserrat"/>
                      </a:endParaRPr>
                    </a:p>
                  </a:txBody>
                  <a:tcPr marT="91425" marB="91425" marR="91425" marL="182875" anchor="ctr">
                    <a:lnL cap="flat" cmpd="sng" w="9525">
                      <a:solidFill>
                        <a:srgbClr val="F3F3F3"/>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SemiBold"/>
                          <a:ea typeface="Montserrat SemiBold"/>
                          <a:cs typeface="Montserrat SemiBold"/>
                          <a:sym typeface="Montserrat SemiBold"/>
                        </a:rPr>
                        <a:t>January - March</a:t>
                      </a:r>
                      <a:endParaRPr sz="1000" u="none" cap="none" strike="noStrike">
                        <a:solidFill>
                          <a:schemeClr val="dk2"/>
                        </a:solidFill>
                        <a:latin typeface="Montserrat SemiBold"/>
                        <a:ea typeface="Montserrat SemiBold"/>
                        <a:cs typeface="Montserrat SemiBold"/>
                        <a:sym typeface="Montserrat SemiBold"/>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SemiBold"/>
                          <a:ea typeface="Montserrat SemiBold"/>
                          <a:cs typeface="Montserrat SemiBold"/>
                          <a:sym typeface="Montserrat SemiBold"/>
                        </a:rPr>
                        <a:t>May Onward</a:t>
                      </a:r>
                      <a:endParaRPr sz="1000" u="none" cap="none" strike="noStrike">
                        <a:solidFill>
                          <a:schemeClr val="dk2"/>
                        </a:solidFill>
                        <a:latin typeface="Montserrat SemiBold"/>
                        <a:ea typeface="Montserrat SemiBold"/>
                        <a:cs typeface="Montserrat SemiBold"/>
                        <a:sym typeface="Montserrat SemiBold"/>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SemiBold"/>
                          <a:ea typeface="Montserrat SemiBold"/>
                          <a:cs typeface="Montserrat SemiBold"/>
                          <a:sym typeface="Montserrat SemiBold"/>
                        </a:rPr>
                        <a:t>June Onward</a:t>
                      </a:r>
                      <a:endParaRPr sz="1000" u="none" cap="none" strike="noStrike">
                        <a:solidFill>
                          <a:schemeClr val="dk2"/>
                        </a:solidFill>
                        <a:latin typeface="Montserrat SemiBold"/>
                        <a:ea typeface="Montserrat SemiBold"/>
                        <a:cs typeface="Montserrat SemiBold"/>
                        <a:sym typeface="Montserrat SemiBold"/>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SemiBold"/>
                          <a:ea typeface="Montserrat SemiBold"/>
                          <a:cs typeface="Montserrat SemiBold"/>
                          <a:sym typeface="Montserrat SemiBold"/>
                        </a:rPr>
                        <a:t>Future</a:t>
                      </a:r>
                      <a:endParaRPr sz="1000" u="none" cap="none" strike="noStrike">
                        <a:solidFill>
                          <a:schemeClr val="dk2"/>
                        </a:solidFill>
                        <a:latin typeface="Montserrat SemiBold"/>
                        <a:ea typeface="Montserrat SemiBold"/>
                        <a:cs typeface="Montserrat SemiBold"/>
                        <a:sym typeface="Montserrat SemiBold"/>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1046175">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chemeClr val="dk2"/>
                          </a:solidFill>
                          <a:latin typeface="Montserrat"/>
                          <a:ea typeface="Montserrat"/>
                          <a:cs typeface="Montserrat"/>
                          <a:sym typeface="Montserrat"/>
                        </a:rPr>
                        <a:t>Audience</a:t>
                      </a:r>
                      <a:endParaRPr b="1" sz="1000" u="none" cap="none" strike="noStrike">
                        <a:solidFill>
                          <a:schemeClr val="dk2"/>
                        </a:solidFill>
                        <a:latin typeface="Montserrat"/>
                        <a:ea typeface="Montserrat"/>
                        <a:cs typeface="Montserrat"/>
                        <a:sym typeface="Montserrat"/>
                      </a:endParaRPr>
                    </a:p>
                  </a:txBody>
                  <a:tcPr marT="91425" marB="91425" marR="91425" marL="182875" anchor="ctr">
                    <a:lnL cap="flat" cmpd="sng" w="9525">
                      <a:solidFill>
                        <a:srgbClr val="F3F3F3"/>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chemeClr val="dk2"/>
                          </a:solidFill>
                          <a:latin typeface="Montserrat"/>
                          <a:ea typeface="Montserrat"/>
                          <a:cs typeface="Montserrat"/>
                          <a:sym typeface="Montserrat"/>
                        </a:rPr>
                        <a:t>Audience:</a:t>
                      </a:r>
                      <a:r>
                        <a:rPr lang="en" sz="1000" u="none" cap="none" strike="noStrike">
                          <a:solidFill>
                            <a:schemeClr val="dk2"/>
                          </a:solidFill>
                          <a:latin typeface="Montserrat"/>
                          <a:ea typeface="Montserrat"/>
                          <a:cs typeface="Montserrat"/>
                          <a:sym typeface="Montserrat"/>
                        </a:rPr>
                        <a:t> First wave of </a:t>
                      </a:r>
                      <a:r>
                        <a:rPr lang="en" sz="1000" u="sng" cap="none" strike="noStrike">
                          <a:solidFill>
                            <a:schemeClr val="hlink"/>
                          </a:solidFill>
                          <a:latin typeface="Montserrat"/>
                          <a:ea typeface="Montserrat"/>
                          <a:cs typeface="Montserrat"/>
                          <a:sym typeface="Montserrat"/>
                        </a:rPr>
                        <a:t>current ITs, ITEs.</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sng" cap="none" strike="noStrike">
                          <a:solidFill>
                            <a:schemeClr val="hlink"/>
                          </a:solidFill>
                          <a:latin typeface="Montserrat"/>
                          <a:ea typeface="Montserrat"/>
                          <a:cs typeface="Montserrat"/>
                          <a:sym typeface="Montserrat"/>
                        </a:rPr>
                        <a:t>ITs and ITE</a:t>
                      </a:r>
                      <a:r>
                        <a:rPr lang="en" sz="1000" u="none" cap="none" strike="noStrike">
                          <a:solidFill>
                            <a:schemeClr val="dk2"/>
                          </a:solidFill>
                          <a:latin typeface="Montserrat"/>
                          <a:ea typeface="Montserrat"/>
                          <a:cs typeface="Montserrat"/>
                          <a:sym typeface="Montserrat"/>
                        </a:rPr>
                        <a:t>s that weren’t able to attend onboarding session. </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sng" cap="none" strike="noStrike">
                          <a:solidFill>
                            <a:schemeClr val="hlink"/>
                          </a:solidFill>
                          <a:latin typeface="Montserrat"/>
                          <a:ea typeface="Montserrat"/>
                          <a:cs typeface="Montserrat"/>
                          <a:sym typeface="Montserrat"/>
                        </a:rPr>
                        <a:t>Existing trip leader evaluators/ assessors/ examiners.</a:t>
                      </a:r>
                      <a:endParaRPr sz="1000" u="none" cap="none" strike="noStrike">
                        <a:solidFill>
                          <a:schemeClr val="dk2"/>
                        </a:solidFill>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sng" cap="none" strike="noStrike">
                          <a:solidFill>
                            <a:schemeClr val="hlink"/>
                          </a:solidFill>
                          <a:latin typeface="Montserrat"/>
                          <a:ea typeface="Montserrat"/>
                          <a:cs typeface="Montserrat"/>
                          <a:sym typeface="Montserrat"/>
                        </a:rPr>
                        <a:t>Instructors</a:t>
                      </a:r>
                      <a:r>
                        <a:rPr lang="en" sz="1000" u="none" cap="none" strike="noStrike">
                          <a:solidFill>
                            <a:schemeClr val="dk2"/>
                          </a:solidFill>
                          <a:latin typeface="Montserrat"/>
                          <a:ea typeface="Montserrat"/>
                          <a:cs typeface="Montserrat"/>
                          <a:sym typeface="Montserrat"/>
                        </a:rPr>
                        <a:t> that want to become Trip Leader trainers.</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796675">
                <a:tc>
                  <a:txBody>
                    <a:bodyPr/>
                    <a:lstStyle/>
                    <a:p>
                      <a:pPr indent="0" lvl="0" marL="0" marR="0" rtl="0" algn="l">
                        <a:lnSpc>
                          <a:spcPct val="100000"/>
                        </a:lnSpc>
                        <a:spcBef>
                          <a:spcPts val="0"/>
                        </a:spcBef>
                        <a:spcAft>
                          <a:spcPts val="0"/>
                        </a:spcAft>
                        <a:buClr>
                          <a:srgbClr val="000000"/>
                        </a:buClr>
                        <a:buSzPts val="1000"/>
                        <a:buFont typeface="Arial"/>
                        <a:buNone/>
                      </a:pPr>
                      <a:r>
                        <a:rPr b="1" lang="en" sz="1000" u="none" cap="none" strike="noStrike">
                          <a:solidFill>
                            <a:schemeClr val="dk2"/>
                          </a:solidFill>
                          <a:latin typeface="Montserrat"/>
                          <a:ea typeface="Montserrat"/>
                          <a:cs typeface="Montserrat"/>
                          <a:sym typeface="Montserrat"/>
                        </a:rPr>
                        <a:t>Trainers</a:t>
                      </a:r>
                      <a:endParaRPr b="1" sz="1000" u="none" cap="none" strike="noStrike">
                        <a:solidFill>
                          <a:schemeClr val="dk2"/>
                        </a:solidFill>
                        <a:latin typeface="Montserrat"/>
                        <a:ea typeface="Montserrat"/>
                        <a:cs typeface="Montserrat"/>
                        <a:sym typeface="Montserrat"/>
                      </a:endParaRPr>
                    </a:p>
                  </a:txBody>
                  <a:tcPr marT="91425" marB="91425" marR="91425" marL="182875" anchor="ctr">
                    <a:lnL cap="flat" cmpd="sng" w="9525">
                      <a:solidFill>
                        <a:srgbClr val="F3F3F3"/>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a:ea typeface="Montserrat"/>
                          <a:cs typeface="Montserrat"/>
                          <a:sym typeface="Montserrat"/>
                        </a:rPr>
                        <a:t>Anna, Trey Rouss, Ryan Rushton, Jake Taylor</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a:ea typeface="Montserrat"/>
                          <a:cs typeface="Montserrat"/>
                          <a:sym typeface="Montserrat"/>
                        </a:rPr>
                        <a:t>LTs and LTEs who went through 1st Wave onboarding.</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a:ea typeface="Montserrat"/>
                          <a:cs typeface="Montserrat"/>
                          <a:sym typeface="Montserrat"/>
                        </a:rPr>
                        <a:t>Folks who undertook 1st or second wave trainer onboarding.</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chemeClr val="dk2"/>
                          </a:solidFill>
                          <a:latin typeface="Montserrat"/>
                          <a:ea typeface="Montserrat"/>
                          <a:cs typeface="Montserrat"/>
                          <a:sym typeface="Montserrat"/>
                        </a:rPr>
                        <a:t>Individuals who were onboarded during waves 1-3</a:t>
                      </a:r>
                      <a:endParaRPr sz="1000" u="none" cap="none" strike="noStrike">
                        <a:latin typeface="Montserrat"/>
                        <a:ea typeface="Montserrat"/>
                        <a:cs typeface="Montserrat"/>
                        <a:sym typeface="Montserrat"/>
                      </a:endParaRPr>
                    </a:p>
                  </a:txBody>
                  <a:tcPr marT="91425" marB="91425" marR="91425" marL="18287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55" name="Shape 755"/>
        <p:cNvGrpSpPr/>
        <p:nvPr/>
      </p:nvGrpSpPr>
      <p:grpSpPr>
        <a:xfrm>
          <a:off x="0" y="0"/>
          <a:ext cx="0" cy="0"/>
          <a:chOff x="0" y="0"/>
          <a:chExt cx="0" cy="0"/>
        </a:xfrm>
      </p:grpSpPr>
      <p:pic>
        <p:nvPicPr>
          <p:cNvPr id="756" name="Google Shape;756;p109"/>
          <p:cNvPicPr preferRelativeResize="0"/>
          <p:nvPr/>
        </p:nvPicPr>
        <p:blipFill rotWithShape="1">
          <a:blip r:embed="rId3">
            <a:alphaModFix amt="11000"/>
          </a:blip>
          <a:srcRect b="0" l="0" r="0" t="0"/>
          <a:stretch/>
        </p:blipFill>
        <p:spPr>
          <a:xfrm rot="-930753">
            <a:off x="165285" y="1524360"/>
            <a:ext cx="12776579" cy="5184680"/>
          </a:xfrm>
          <a:prstGeom prst="rect">
            <a:avLst/>
          </a:prstGeom>
          <a:noFill/>
          <a:ln>
            <a:noFill/>
          </a:ln>
        </p:spPr>
      </p:pic>
      <p:pic>
        <p:nvPicPr>
          <p:cNvPr id="757" name="Google Shape;757;p109"/>
          <p:cNvPicPr preferRelativeResize="0"/>
          <p:nvPr/>
        </p:nvPicPr>
        <p:blipFill rotWithShape="1">
          <a:blip r:embed="rId4">
            <a:alphaModFix/>
          </a:blip>
          <a:srcRect b="0" l="0" r="0" t="0"/>
          <a:stretch/>
        </p:blipFill>
        <p:spPr>
          <a:xfrm>
            <a:off x="549025" y="603550"/>
            <a:ext cx="404623" cy="400201"/>
          </a:xfrm>
          <a:prstGeom prst="rect">
            <a:avLst/>
          </a:prstGeom>
          <a:noFill/>
          <a:ln>
            <a:noFill/>
          </a:ln>
        </p:spPr>
      </p:pic>
      <p:sp>
        <p:nvSpPr>
          <p:cNvPr id="758" name="Google Shape;758;p109"/>
          <p:cNvSpPr txBox="1"/>
          <p:nvPr/>
        </p:nvSpPr>
        <p:spPr>
          <a:xfrm>
            <a:off x="388500" y="1452525"/>
            <a:ext cx="8106900" cy="16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 sz="4800" u="none" cap="none" strike="noStrike">
                <a:solidFill>
                  <a:schemeClr val="lt1"/>
                </a:solidFill>
                <a:latin typeface="Montserrat"/>
                <a:ea typeface="Montserrat"/>
                <a:cs typeface="Montserrat"/>
                <a:sym typeface="Montserrat"/>
              </a:rPr>
              <a:t>Thank You</a:t>
            </a:r>
            <a:endParaRPr b="1" i="0" sz="4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9" name="Shape 419"/>
        <p:cNvGrpSpPr/>
        <p:nvPr/>
      </p:nvGrpSpPr>
      <p:grpSpPr>
        <a:xfrm>
          <a:off x="0" y="0"/>
          <a:ext cx="0" cy="0"/>
          <a:chOff x="0" y="0"/>
          <a:chExt cx="0" cy="0"/>
        </a:xfrm>
      </p:grpSpPr>
      <p:cxnSp>
        <p:nvCxnSpPr>
          <p:cNvPr id="420" name="Google Shape;420;p80"/>
          <p:cNvCxnSpPr>
            <a:endCxn id="421" idx="2"/>
          </p:cNvCxnSpPr>
          <p:nvPr/>
        </p:nvCxnSpPr>
        <p:spPr>
          <a:xfrm>
            <a:off x="691850" y="1433850"/>
            <a:ext cx="2736300" cy="1137900"/>
          </a:xfrm>
          <a:prstGeom prst="curvedConnector3">
            <a:avLst>
              <a:gd fmla="val 50000" name="adj1"/>
            </a:avLst>
          </a:prstGeom>
          <a:noFill/>
          <a:ln cap="flat" cmpd="sng" w="9525">
            <a:solidFill>
              <a:schemeClr val="accent1"/>
            </a:solidFill>
            <a:prstDash val="dot"/>
            <a:round/>
            <a:headEnd len="sm" w="sm" type="none"/>
            <a:tailEnd len="sm" w="sm" type="none"/>
          </a:ln>
        </p:spPr>
      </p:cxnSp>
      <p:cxnSp>
        <p:nvCxnSpPr>
          <p:cNvPr id="422" name="Google Shape;422;p80"/>
          <p:cNvCxnSpPr>
            <a:stCxn id="421" idx="6"/>
            <a:endCxn id="423" idx="1"/>
          </p:cNvCxnSpPr>
          <p:nvPr/>
        </p:nvCxnSpPr>
        <p:spPr>
          <a:xfrm flipH="1" rot="10800000">
            <a:off x="5263550" y="671250"/>
            <a:ext cx="2772000" cy="1900500"/>
          </a:xfrm>
          <a:prstGeom prst="curvedConnector3">
            <a:avLst>
              <a:gd fmla="val 50000" name="adj1"/>
            </a:avLst>
          </a:prstGeom>
          <a:noFill/>
          <a:ln cap="flat" cmpd="sng" w="9525">
            <a:solidFill>
              <a:schemeClr val="accent1"/>
            </a:solidFill>
            <a:prstDash val="dot"/>
            <a:round/>
            <a:headEnd len="sm" w="sm" type="none"/>
            <a:tailEnd len="sm" w="sm" type="none"/>
          </a:ln>
        </p:spPr>
      </p:cxnSp>
      <p:sp>
        <p:nvSpPr>
          <p:cNvPr id="424" name="Google Shape;424;p80"/>
          <p:cNvSpPr/>
          <p:nvPr/>
        </p:nvSpPr>
        <p:spPr>
          <a:xfrm rot="5400000">
            <a:off x="571525" y="-36905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25" name="Google Shape;425;p80"/>
          <p:cNvSpPr txBox="1"/>
          <p:nvPr/>
        </p:nvSpPr>
        <p:spPr>
          <a:xfrm>
            <a:off x="93322" y="30002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Shift In Approach</a:t>
            </a:r>
            <a:endParaRPr b="1" i="0" sz="1800" u="none" cap="none" strike="noStrike">
              <a:solidFill>
                <a:schemeClr val="lt1"/>
              </a:solidFill>
              <a:latin typeface="Montserrat"/>
              <a:ea typeface="Montserrat"/>
              <a:cs typeface="Montserrat"/>
              <a:sym typeface="Montserrat"/>
            </a:endParaRPr>
          </a:p>
        </p:txBody>
      </p:sp>
      <p:sp>
        <p:nvSpPr>
          <p:cNvPr id="426" name="Google Shape;426;p80"/>
          <p:cNvSpPr txBox="1"/>
          <p:nvPr/>
        </p:nvSpPr>
        <p:spPr>
          <a:xfrm>
            <a:off x="903325" y="1219800"/>
            <a:ext cx="2027100" cy="25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400"/>
              <a:buFont typeface="Arial"/>
              <a:buNone/>
            </a:pPr>
            <a:r>
              <a:rPr b="1" i="0" lang="en" sz="1400" u="none" cap="none" strike="noStrike">
                <a:solidFill>
                  <a:schemeClr val="dk2"/>
                </a:solidFill>
                <a:latin typeface="Montserrat"/>
                <a:ea typeface="Montserrat"/>
                <a:cs typeface="Montserrat"/>
                <a:sym typeface="Montserrat"/>
              </a:rPr>
              <a:t>Instructor Pathway</a:t>
            </a:r>
            <a:endParaRPr b="1" i="0" sz="1400" u="none" cap="none" strike="noStrike">
              <a:solidFill>
                <a:schemeClr val="dk2"/>
              </a:solidFill>
              <a:latin typeface="Montserrat"/>
              <a:ea typeface="Montserrat"/>
              <a:cs typeface="Montserrat"/>
              <a:sym typeface="Montserrat"/>
            </a:endParaRPr>
          </a:p>
        </p:txBody>
      </p:sp>
      <p:sp>
        <p:nvSpPr>
          <p:cNvPr id="427" name="Google Shape;427;p80"/>
          <p:cNvSpPr txBox="1"/>
          <p:nvPr/>
        </p:nvSpPr>
        <p:spPr>
          <a:xfrm>
            <a:off x="762050" y="1477200"/>
            <a:ext cx="2436300" cy="24465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000000"/>
              </a:buClr>
              <a:buSzPts val="1600"/>
              <a:buFont typeface="Montserrat"/>
              <a:buChar char="●"/>
            </a:pPr>
            <a:r>
              <a:rPr b="0" i="0" lang="en" sz="1600" u="none" cap="none" strike="noStrike">
                <a:solidFill>
                  <a:srgbClr val="000000"/>
                </a:solidFill>
                <a:highlight>
                  <a:schemeClr val="lt1"/>
                </a:highlight>
                <a:latin typeface="Montserrat"/>
                <a:ea typeface="Montserrat"/>
                <a:cs typeface="Montserrat"/>
                <a:sym typeface="Montserrat"/>
              </a:rPr>
              <a:t>Craft / Discipline Based</a:t>
            </a:r>
            <a:endParaRPr b="0" i="0" sz="1600" u="none" cap="none" strike="noStrike">
              <a:solidFill>
                <a:srgbClr val="000000"/>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chemeClr val="lt1"/>
              </a:highlight>
              <a:latin typeface="Montserrat"/>
              <a:ea typeface="Montserrat"/>
              <a:cs typeface="Montserrat"/>
              <a:sym typeface="Montserrat"/>
            </a:endParaRPr>
          </a:p>
          <a:p>
            <a:pPr indent="-330200" lvl="0" marL="457200" marR="0" rtl="0" algn="l">
              <a:lnSpc>
                <a:spcPct val="100000"/>
              </a:lnSpc>
              <a:spcBef>
                <a:spcPts val="0"/>
              </a:spcBef>
              <a:spcAft>
                <a:spcPts val="0"/>
              </a:spcAft>
              <a:buClr>
                <a:schemeClr val="accent4"/>
              </a:buClr>
              <a:buSzPts val="1600"/>
              <a:buFont typeface="Montserrat"/>
              <a:buChar char="●"/>
            </a:pPr>
            <a:r>
              <a:rPr b="0" i="0" lang="en" sz="1600" u="none" cap="none" strike="noStrike">
                <a:solidFill>
                  <a:schemeClr val="accent4"/>
                </a:solidFill>
                <a:highlight>
                  <a:schemeClr val="lt1"/>
                </a:highlight>
                <a:latin typeface="Montserrat"/>
                <a:ea typeface="Montserrat"/>
                <a:cs typeface="Montserrat"/>
                <a:sym typeface="Montserrat"/>
              </a:rPr>
              <a:t>Instructor Behaviors</a:t>
            </a:r>
            <a:endParaRPr b="0" i="0" sz="1600" u="none" cap="none" strike="noStrike">
              <a:solidFill>
                <a:schemeClr val="accent4"/>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chemeClr val="lt1"/>
              </a:highlight>
              <a:latin typeface="Montserrat"/>
              <a:ea typeface="Montserrat"/>
              <a:cs typeface="Montserrat"/>
              <a:sym typeface="Montserrat"/>
            </a:endParaRPr>
          </a:p>
          <a:p>
            <a:pPr indent="-330200" lvl="0" marL="457200" marR="0" rtl="0" algn="l">
              <a:lnSpc>
                <a:spcPct val="100000"/>
              </a:lnSpc>
              <a:spcBef>
                <a:spcPts val="0"/>
              </a:spcBef>
              <a:spcAft>
                <a:spcPts val="0"/>
              </a:spcAft>
              <a:buClr>
                <a:srgbClr val="000000"/>
              </a:buClr>
              <a:buSzPts val="1600"/>
              <a:buFont typeface="Montserrat"/>
              <a:buChar char="●"/>
            </a:pPr>
            <a:r>
              <a:rPr b="0" i="0" lang="en" sz="1600" u="none" cap="none" strike="noStrike">
                <a:solidFill>
                  <a:schemeClr val="accent1"/>
                </a:solidFill>
                <a:highlight>
                  <a:schemeClr val="lt1"/>
                </a:highlight>
                <a:latin typeface="Montserrat"/>
                <a:ea typeface="Montserrat"/>
                <a:cs typeface="Montserrat"/>
                <a:sym typeface="Montserrat"/>
              </a:rPr>
              <a:t>Trainer Driven (sometimes)</a:t>
            </a:r>
            <a:br>
              <a:rPr b="0" i="0" lang="en" sz="1600" u="none" cap="none" strike="noStrike">
                <a:solidFill>
                  <a:srgbClr val="000000"/>
                </a:solidFill>
                <a:highlight>
                  <a:schemeClr val="lt1"/>
                </a:highlight>
                <a:latin typeface="Montserrat"/>
                <a:ea typeface="Montserrat"/>
                <a:cs typeface="Montserrat"/>
                <a:sym typeface="Montserrat"/>
              </a:rPr>
            </a:br>
            <a:endParaRPr b="0" i="0" sz="1600" u="none" cap="none" strike="noStrike">
              <a:solidFill>
                <a:srgbClr val="000000"/>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highlight>
                <a:schemeClr val="lt1"/>
              </a:highlight>
              <a:latin typeface="Montserrat"/>
              <a:ea typeface="Montserrat"/>
              <a:cs typeface="Montserrat"/>
              <a:sym typeface="Montserrat"/>
            </a:endParaRPr>
          </a:p>
        </p:txBody>
      </p:sp>
      <p:sp>
        <p:nvSpPr>
          <p:cNvPr id="428" name="Google Shape;428;p80"/>
          <p:cNvSpPr txBox="1"/>
          <p:nvPr/>
        </p:nvSpPr>
        <p:spPr>
          <a:xfrm>
            <a:off x="5893625" y="747650"/>
            <a:ext cx="2027100" cy="30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highlight>
                  <a:schemeClr val="lt1"/>
                </a:highlight>
                <a:latin typeface="Montserrat"/>
                <a:ea typeface="Montserrat"/>
                <a:cs typeface="Montserrat"/>
                <a:sym typeface="Montserrat"/>
              </a:rPr>
              <a:t>Leader Pathway</a:t>
            </a:r>
            <a:endParaRPr b="1" i="0" sz="1400" u="none" cap="none" strike="noStrike">
              <a:solidFill>
                <a:schemeClr val="dk1"/>
              </a:solidFill>
              <a:highlight>
                <a:schemeClr val="lt1"/>
              </a:highlight>
              <a:latin typeface="Montserrat"/>
              <a:ea typeface="Montserrat"/>
              <a:cs typeface="Montserrat"/>
              <a:sym typeface="Montserrat"/>
            </a:endParaRPr>
          </a:p>
        </p:txBody>
      </p:sp>
      <p:sp>
        <p:nvSpPr>
          <p:cNvPr id="423" name="Google Shape;423;p80"/>
          <p:cNvSpPr/>
          <p:nvPr/>
        </p:nvSpPr>
        <p:spPr>
          <a:xfrm>
            <a:off x="8035550" y="290750"/>
            <a:ext cx="760800" cy="760800"/>
          </a:xfrm>
          <a:prstGeom prst="su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80"/>
          <p:cNvPicPr preferRelativeResize="0"/>
          <p:nvPr/>
        </p:nvPicPr>
        <p:blipFill rotWithShape="1">
          <a:blip r:embed="rId3">
            <a:alphaModFix/>
          </a:blip>
          <a:srcRect b="0" l="33842" r="7889" t="0"/>
          <a:stretch/>
        </p:blipFill>
        <p:spPr>
          <a:xfrm>
            <a:off x="3428150" y="1685550"/>
            <a:ext cx="1835400" cy="1772400"/>
          </a:xfrm>
          <a:prstGeom prst="ellipse">
            <a:avLst/>
          </a:prstGeom>
          <a:noFill/>
          <a:ln cap="flat" cmpd="sng" w="28575">
            <a:solidFill>
              <a:srgbClr val="CFE2F3"/>
            </a:solidFill>
            <a:prstDash val="solid"/>
            <a:round/>
            <a:headEnd len="sm" w="sm" type="none"/>
            <a:tailEnd len="sm" w="sm" type="none"/>
          </a:ln>
        </p:spPr>
      </p:pic>
      <p:sp>
        <p:nvSpPr>
          <p:cNvPr id="429" name="Google Shape;429;p80"/>
          <p:cNvSpPr txBox="1"/>
          <p:nvPr/>
        </p:nvSpPr>
        <p:spPr>
          <a:xfrm>
            <a:off x="5628950" y="1171113"/>
            <a:ext cx="3167400" cy="24465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000000"/>
                </a:solidFill>
                <a:highlight>
                  <a:schemeClr val="lt1"/>
                </a:highlight>
                <a:latin typeface="Montserrat"/>
                <a:ea typeface="Montserrat"/>
                <a:cs typeface="Montserrat"/>
                <a:sym typeface="Montserrat"/>
              </a:rPr>
              <a:t>Environment / Multi-Craft Based</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chemeClr val="accent4"/>
              </a:buClr>
              <a:buSzPts val="1500"/>
              <a:buFont typeface="Montserrat"/>
              <a:buChar char="●"/>
            </a:pPr>
            <a:r>
              <a:rPr b="0" i="0" lang="en" sz="1500" u="none" cap="none" strike="noStrike">
                <a:solidFill>
                  <a:schemeClr val="accent4"/>
                </a:solidFill>
                <a:highlight>
                  <a:schemeClr val="lt1"/>
                </a:highlight>
                <a:latin typeface="Montserrat"/>
                <a:ea typeface="Montserrat"/>
                <a:cs typeface="Montserrat"/>
                <a:sym typeface="Montserrat"/>
              </a:rPr>
              <a:t>Leadership Priorities</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chemeClr val="dk1"/>
                </a:solidFill>
                <a:highlight>
                  <a:schemeClr val="lt1"/>
                </a:highlight>
                <a:latin typeface="Montserrat"/>
                <a:ea typeface="Montserrat"/>
                <a:cs typeface="Montserrat"/>
                <a:sym typeface="Montserrat"/>
              </a:rPr>
              <a:t>Gradual Release of Responsibility</a:t>
            </a:r>
            <a:endParaRPr b="0" i="0" sz="1500" u="none" cap="none" strike="noStrike">
              <a:solidFill>
                <a:srgbClr val="000000"/>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4A86E8"/>
                </a:solidFill>
                <a:highlight>
                  <a:schemeClr val="lt1"/>
                </a:highlight>
                <a:latin typeface="Montserrat"/>
                <a:ea typeface="Montserrat"/>
                <a:cs typeface="Montserrat"/>
                <a:sym typeface="Montserrat"/>
              </a:rPr>
              <a:t>Scenario Based </a:t>
            </a:r>
            <a:endParaRPr b="0" i="0" sz="1500" u="none" cap="none" strike="noStrike">
              <a:solidFill>
                <a:srgbClr val="4A86E8"/>
              </a:solidFill>
              <a:highlight>
                <a:schemeClr val="lt1"/>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000000"/>
              </a:buClr>
              <a:buSzPts val="1500"/>
              <a:buFont typeface="Montserrat"/>
              <a:buChar char="●"/>
            </a:pPr>
            <a:r>
              <a:rPr b="0" i="0" lang="en" sz="1500" u="none" cap="none" strike="noStrike">
                <a:solidFill>
                  <a:srgbClr val="000000"/>
                </a:solidFill>
                <a:highlight>
                  <a:schemeClr val="lt1"/>
                </a:highlight>
                <a:latin typeface="Montserrat"/>
                <a:ea typeface="Montserrat"/>
                <a:cs typeface="Montserrat"/>
                <a:sym typeface="Montserrat"/>
              </a:rPr>
              <a:t>Varied Forms of Evidence for Evaluation</a:t>
            </a:r>
            <a:br>
              <a:rPr b="0" i="0" lang="en" sz="1500" u="none" cap="none" strike="noStrike">
                <a:solidFill>
                  <a:srgbClr val="000000"/>
                </a:solidFill>
                <a:highlight>
                  <a:schemeClr val="lt1"/>
                </a:highlight>
                <a:latin typeface="Montserrat"/>
                <a:ea typeface="Montserrat"/>
                <a:cs typeface="Montserrat"/>
                <a:sym typeface="Montserrat"/>
              </a:rPr>
            </a:br>
            <a:endParaRPr b="0" i="0" sz="1500" u="none" cap="none" strike="noStrike">
              <a:solidFill>
                <a:srgbClr val="000000"/>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highlight>
                <a:schemeClr val="lt1"/>
              </a:highlight>
              <a:latin typeface="Montserrat"/>
              <a:ea typeface="Montserrat"/>
              <a:cs typeface="Montserrat"/>
              <a:sym typeface="Montserrat"/>
            </a:endParaRPr>
          </a:p>
        </p:txBody>
      </p:sp>
      <p:sp>
        <p:nvSpPr>
          <p:cNvPr id="430" name="Google Shape;430;p80"/>
          <p:cNvSpPr/>
          <p:nvPr/>
        </p:nvSpPr>
        <p:spPr>
          <a:xfrm>
            <a:off x="164625" y="3923700"/>
            <a:ext cx="8772300" cy="101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Course Format - Development Workshop, Certification Exam, Certification Workshop</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Training followed by evaluation</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Standards and Criteria to evaluate Candidates</a:t>
            </a:r>
            <a:endParaRPr b="0" i="0" sz="1200" u="none" cap="none" strike="noStrike">
              <a:solidFill>
                <a:srgbClr val="000000"/>
              </a:solidFill>
              <a:latin typeface="Montserrat"/>
              <a:ea typeface="Montserrat"/>
              <a:cs typeface="Montserrat"/>
              <a:sym typeface="Montserrat"/>
            </a:endParaRPr>
          </a:p>
          <a:p>
            <a:pPr indent="-304800" lvl="0" marL="342900" marR="0" rtl="0" algn="l">
              <a:lnSpc>
                <a:spcPct val="100000"/>
              </a:lnSpc>
              <a:spcBef>
                <a:spcPts val="300"/>
              </a:spcBef>
              <a:spcAft>
                <a:spcPts val="0"/>
              </a:spcAft>
              <a:buClr>
                <a:srgbClr val="000000"/>
              </a:buClr>
              <a:buSzPts val="1200"/>
              <a:buFont typeface="Montserrat"/>
              <a:buChar char="●"/>
            </a:pPr>
            <a:r>
              <a:rPr b="0" i="0" lang="en" sz="1200" u="none" cap="none" strike="noStrike">
                <a:solidFill>
                  <a:srgbClr val="000000"/>
                </a:solidFill>
                <a:latin typeface="Montserrat"/>
                <a:ea typeface="Montserrat"/>
                <a:cs typeface="Montserrat"/>
                <a:sym typeface="Montserrat"/>
              </a:rPr>
              <a:t>Use of CMS to register and report courses. </a:t>
            </a:r>
            <a:endParaRPr b="0" i="0" sz="1200" u="none" cap="none" strike="noStrike">
              <a:solidFill>
                <a:srgbClr val="000000"/>
              </a:solidFill>
              <a:latin typeface="Montserrat"/>
              <a:ea typeface="Montserrat"/>
              <a:cs typeface="Montserrat"/>
              <a:sym typeface="Montserrat"/>
            </a:endParaRPr>
          </a:p>
        </p:txBody>
      </p:sp>
      <p:sp>
        <p:nvSpPr>
          <p:cNvPr id="431" name="Google Shape;431;p80"/>
          <p:cNvSpPr/>
          <p:nvPr/>
        </p:nvSpPr>
        <p:spPr>
          <a:xfrm rot="-5400000">
            <a:off x="7792500" y="3146500"/>
            <a:ext cx="760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2" name="Google Shape;432;p80"/>
          <p:cNvSpPr txBox="1"/>
          <p:nvPr/>
        </p:nvSpPr>
        <p:spPr>
          <a:xfrm>
            <a:off x="7314297" y="3815575"/>
            <a:ext cx="1690500" cy="57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Similarities</a:t>
            </a:r>
            <a:endParaRPr b="1" i="0" sz="1800" u="none" cap="none" strike="noStrike">
              <a:solidFill>
                <a:schemeClr val="lt1"/>
              </a:solidFill>
              <a:latin typeface="Montserrat"/>
              <a:ea typeface="Montserrat"/>
              <a:cs typeface="Montserrat"/>
              <a:sym typeface="Montserrat"/>
            </a:endParaRPr>
          </a:p>
        </p:txBody>
      </p:sp>
      <p:sp>
        <p:nvSpPr>
          <p:cNvPr id="433" name="Google Shape;433;p80"/>
          <p:cNvSpPr txBox="1"/>
          <p:nvPr/>
        </p:nvSpPr>
        <p:spPr>
          <a:xfrm>
            <a:off x="164625" y="1163850"/>
            <a:ext cx="2986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000000"/>
                </a:solidFill>
                <a:highlight>
                  <a:schemeClr val="lt1"/>
                </a:highlight>
                <a:latin typeface="Montserrat"/>
                <a:ea typeface="Montserrat"/>
                <a:cs typeface="Montserrat"/>
                <a:sym typeface="Montserrat"/>
              </a:rPr>
              <a:t>🌑</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pic>
        <p:nvPicPr>
          <p:cNvPr id="438" name="Google Shape;438;p81" title="P1010229.JPG"/>
          <p:cNvPicPr preferRelativeResize="0"/>
          <p:nvPr/>
        </p:nvPicPr>
        <p:blipFill rotWithShape="1">
          <a:blip r:embed="rId3">
            <a:alphaModFix/>
          </a:blip>
          <a:srcRect b="0" l="21288" r="21282" t="0"/>
          <a:stretch/>
        </p:blipFill>
        <p:spPr>
          <a:xfrm>
            <a:off x="0" y="0"/>
            <a:ext cx="3938403" cy="5143498"/>
          </a:xfrm>
          <a:prstGeom prst="rect">
            <a:avLst/>
          </a:prstGeom>
          <a:noFill/>
          <a:ln>
            <a:noFill/>
          </a:ln>
        </p:spPr>
      </p:pic>
      <p:sp>
        <p:nvSpPr>
          <p:cNvPr id="439" name="Google Shape;439;p81"/>
          <p:cNvSpPr txBox="1"/>
          <p:nvPr/>
        </p:nvSpPr>
        <p:spPr>
          <a:xfrm>
            <a:off x="4249025" y="221650"/>
            <a:ext cx="4556400" cy="417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Operating Conditions</a:t>
            </a:r>
            <a:br>
              <a:rPr b="1" i="0" lang="en" sz="1200" u="none" cap="none" strike="noStrike">
                <a:solidFill>
                  <a:schemeClr val="dk1"/>
                </a:solidFill>
                <a:latin typeface="Montserrat"/>
                <a:ea typeface="Montserrat"/>
                <a:cs typeface="Montserrat"/>
                <a:sym typeface="Montserrat"/>
              </a:rPr>
            </a:br>
            <a:r>
              <a:rPr b="0" i="0" lang="en" sz="1200" u="none" cap="none" strike="noStrike">
                <a:solidFill>
                  <a:schemeClr val="dk1"/>
                </a:solidFill>
                <a:latin typeface="Montserrat"/>
                <a:ea typeface="Montserrat"/>
                <a:cs typeface="Montserrat"/>
                <a:sym typeface="Montserrat"/>
              </a:rPr>
              <a:t>Trainers shall choose, and subsequent trips led by certified Leaders, a location that offers calm and protected waters with constant access to landing areas. The trainer shall keep the participants within the parameters of 0.25 nautical miles (~500m / ~0.3 miles) of shore during the course. Conditions during the assessment shall be: Winds less than 10 knots, waves less than 1 foot, shore break less than 1 foot, rapids no exceeding Class I (or) tidal current  not exceeding 1 knot.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Award Prerequisites</a:t>
            </a:r>
            <a:endParaRPr b="1"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L1 or L2 Skills Award - any discipline. </a:t>
            </a:r>
            <a:endParaRPr b="0" i="0" sz="12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Trainer - CPL Trainer or Educator</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Multi Craft Component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The multi-craft component to this course focuses on rescues of different craft in calm and protected waters.. The candidate </a:t>
            </a:r>
            <a:r>
              <a:rPr b="0" i="1" lang="en" sz="1200" u="none" cap="none" strike="noStrike">
                <a:solidFill>
                  <a:schemeClr val="dk1"/>
                </a:solidFill>
                <a:latin typeface="Montserrat"/>
                <a:ea typeface="Montserrat"/>
                <a:cs typeface="Montserrat"/>
                <a:sym typeface="Montserrat"/>
              </a:rPr>
              <a:t>must</a:t>
            </a:r>
            <a:r>
              <a:rPr b="0" i="0" lang="en" sz="1200" u="none" cap="none" strike="noStrike">
                <a:solidFill>
                  <a:schemeClr val="dk1"/>
                </a:solidFill>
                <a:latin typeface="Montserrat"/>
                <a:ea typeface="Montserrat"/>
                <a:cs typeface="Montserrat"/>
                <a:sym typeface="Montserrat"/>
              </a:rPr>
              <a:t> demonstrate their ability to handle their craft in their this environment and be able to rescue other types of boaters. </a:t>
            </a:r>
            <a:endParaRPr b="0" i="0" sz="1200" u="none" cap="none" strike="noStrike">
              <a:solidFill>
                <a:schemeClr val="dk1"/>
              </a:solidFill>
              <a:latin typeface="Montserrat"/>
              <a:ea typeface="Montserrat"/>
              <a:cs typeface="Montserrat"/>
              <a:sym typeface="Montserrat"/>
            </a:endParaRPr>
          </a:p>
        </p:txBody>
      </p:sp>
      <p:sp>
        <p:nvSpPr>
          <p:cNvPr id="440" name="Google Shape;440;p81"/>
          <p:cNvSpPr/>
          <p:nvPr/>
        </p:nvSpPr>
        <p:spPr>
          <a:xfrm rot="5400000">
            <a:off x="545125" y="-342500"/>
            <a:ext cx="1317300" cy="24456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1" name="Google Shape;441;p81"/>
          <p:cNvSpPr txBox="1"/>
          <p:nvPr/>
        </p:nvSpPr>
        <p:spPr>
          <a:xfrm>
            <a:off x="122489" y="357338"/>
            <a:ext cx="2128800" cy="99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Community </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Paddlesports</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Leader</a:t>
            </a:r>
            <a:endParaRPr b="0" i="0" sz="1500" u="none" cap="none" strike="noStrike">
              <a:solidFill>
                <a:schemeClr val="lt1"/>
              </a:solidFill>
              <a:latin typeface="Montserrat"/>
              <a:ea typeface="Montserrat"/>
              <a:cs typeface="Montserrat"/>
              <a:sym typeface="Montserrat"/>
            </a:endParaRPr>
          </a:p>
        </p:txBody>
      </p:sp>
      <p:sp>
        <p:nvSpPr>
          <p:cNvPr id="442" name="Google Shape;442;p81"/>
          <p:cNvSpPr/>
          <p:nvPr/>
        </p:nvSpPr>
        <p:spPr>
          <a:xfrm rot="-5400000">
            <a:off x="7944000" y="3704850"/>
            <a:ext cx="457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Google Shape;443;p81"/>
          <p:cNvSpPr txBox="1"/>
          <p:nvPr/>
        </p:nvSpPr>
        <p:spPr>
          <a:xfrm>
            <a:off x="7314297" y="4494216"/>
            <a:ext cx="1690500" cy="34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Environment</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pic>
        <p:nvPicPr>
          <p:cNvPr id="448" name="Google Shape;448;p82" title="488569882_1325396189023960_4635052867698110977_n.jpg"/>
          <p:cNvPicPr preferRelativeResize="0"/>
          <p:nvPr/>
        </p:nvPicPr>
        <p:blipFill rotWithShape="1">
          <a:blip r:embed="rId3">
            <a:alphaModFix/>
          </a:blip>
          <a:srcRect b="0" l="24480" r="24484" t="0"/>
          <a:stretch/>
        </p:blipFill>
        <p:spPr>
          <a:xfrm>
            <a:off x="0" y="0"/>
            <a:ext cx="3938401" cy="5143497"/>
          </a:xfrm>
          <a:prstGeom prst="rect">
            <a:avLst/>
          </a:prstGeom>
          <a:noFill/>
          <a:ln>
            <a:noFill/>
          </a:ln>
        </p:spPr>
      </p:pic>
      <p:sp>
        <p:nvSpPr>
          <p:cNvPr id="449" name="Google Shape;449;p82"/>
          <p:cNvSpPr txBox="1"/>
          <p:nvPr/>
        </p:nvSpPr>
        <p:spPr>
          <a:xfrm>
            <a:off x="4240900" y="221650"/>
            <a:ext cx="4556400" cy="417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Operating Conditions</a:t>
            </a:r>
            <a:br>
              <a:rPr b="1" i="0" lang="en" sz="1200" u="none" cap="none" strike="noStrike">
                <a:solidFill>
                  <a:schemeClr val="dk1"/>
                </a:solidFill>
                <a:latin typeface="Montserrat"/>
                <a:ea typeface="Montserrat"/>
                <a:cs typeface="Montserrat"/>
                <a:sym typeface="Montserrat"/>
              </a:rPr>
            </a:br>
            <a:r>
              <a:rPr b="0" i="0" lang="en" sz="1200" u="none" cap="none" strike="noStrike">
                <a:solidFill>
                  <a:schemeClr val="dk1"/>
                </a:solidFill>
                <a:latin typeface="Montserrat"/>
                <a:ea typeface="Montserrat"/>
                <a:cs typeface="Montserrat"/>
                <a:sym typeface="Montserrat"/>
              </a:rPr>
              <a:t>River Leader Trainers will choose an appropriate location with moving water on rivers that includes class I-II sections. A rapid class includes rapids at the lower and upper ends</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of the difficulty range, designated “-“ and “+” respectively. The rivers are to be accessible and have access to portages.</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Award Prerequisites</a:t>
            </a:r>
            <a:endParaRPr b="1"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L2 or L3 Skills Award - River Kayak, SOT River Kayaking, SUP, River Canoeing, Paddle Rafting, Oar Rafting, River Packrafting</a:t>
            </a:r>
            <a:endParaRPr b="0"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L2 Essentials of River Safety and Rescue Skills Award</a:t>
            </a:r>
            <a:endParaRPr b="0" i="0" sz="12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Trainer - River Leader Trainer or Educator</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Multi Craft Component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The multi-craft component to this course focuses on rescues of different craft in Class II whitewater. The candidate </a:t>
            </a:r>
            <a:r>
              <a:rPr b="0" i="1" lang="en" sz="1200" u="none" cap="none" strike="noStrike">
                <a:solidFill>
                  <a:schemeClr val="dk1"/>
                </a:solidFill>
                <a:latin typeface="Montserrat"/>
                <a:ea typeface="Montserrat"/>
                <a:cs typeface="Montserrat"/>
                <a:sym typeface="Montserrat"/>
              </a:rPr>
              <a:t>must</a:t>
            </a:r>
            <a:r>
              <a:rPr b="0" i="0" lang="en" sz="1200" u="none" cap="none" strike="noStrike">
                <a:solidFill>
                  <a:schemeClr val="dk1"/>
                </a:solidFill>
                <a:latin typeface="Montserrat"/>
                <a:ea typeface="Montserrat"/>
                <a:cs typeface="Montserrat"/>
                <a:sym typeface="Montserrat"/>
              </a:rPr>
              <a:t> demonstrate their ability to handle their craft in this environment and be able to rescue other types of boaters. </a:t>
            </a:r>
            <a:endParaRPr b="0" i="0" sz="1200" u="none" cap="none" strike="noStrike">
              <a:solidFill>
                <a:schemeClr val="dk1"/>
              </a:solidFill>
              <a:latin typeface="Montserrat"/>
              <a:ea typeface="Montserrat"/>
              <a:cs typeface="Montserrat"/>
              <a:sym typeface="Montserrat"/>
            </a:endParaRPr>
          </a:p>
        </p:txBody>
      </p:sp>
      <p:sp>
        <p:nvSpPr>
          <p:cNvPr id="450" name="Google Shape;450;p82"/>
          <p:cNvSpPr/>
          <p:nvPr/>
        </p:nvSpPr>
        <p:spPr>
          <a:xfrm rot="5400000">
            <a:off x="545125" y="-342500"/>
            <a:ext cx="1317300" cy="24456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51" name="Google Shape;451;p82"/>
          <p:cNvSpPr txBox="1"/>
          <p:nvPr/>
        </p:nvSpPr>
        <p:spPr>
          <a:xfrm>
            <a:off x="122489" y="357338"/>
            <a:ext cx="2128800" cy="99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Paddlesport Leader</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River Leader</a:t>
            </a:r>
            <a:endParaRPr b="0" i="0" sz="1500" u="none" cap="none" strike="noStrike">
              <a:solidFill>
                <a:schemeClr val="lt1"/>
              </a:solidFill>
              <a:latin typeface="Montserrat"/>
              <a:ea typeface="Montserrat"/>
              <a:cs typeface="Montserrat"/>
              <a:sym typeface="Montserrat"/>
            </a:endParaRPr>
          </a:p>
        </p:txBody>
      </p:sp>
      <p:sp>
        <p:nvSpPr>
          <p:cNvPr id="452" name="Google Shape;452;p82"/>
          <p:cNvSpPr/>
          <p:nvPr/>
        </p:nvSpPr>
        <p:spPr>
          <a:xfrm rot="-5400000">
            <a:off x="7944000" y="3704850"/>
            <a:ext cx="457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53" name="Google Shape;453;p82"/>
          <p:cNvSpPr txBox="1"/>
          <p:nvPr/>
        </p:nvSpPr>
        <p:spPr>
          <a:xfrm>
            <a:off x="7314297" y="4494216"/>
            <a:ext cx="1690500" cy="34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Environment</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pic>
        <p:nvPicPr>
          <p:cNvPr id="458" name="Google Shape;458;p83" title="traffic.png"/>
          <p:cNvPicPr preferRelativeResize="0"/>
          <p:nvPr/>
        </p:nvPicPr>
        <p:blipFill rotWithShape="1">
          <a:blip r:embed="rId3">
            <a:alphaModFix/>
          </a:blip>
          <a:srcRect b="0" l="38070" r="38072" t="0"/>
          <a:stretch/>
        </p:blipFill>
        <p:spPr>
          <a:xfrm>
            <a:off x="0" y="0"/>
            <a:ext cx="3938400" cy="5143497"/>
          </a:xfrm>
          <a:prstGeom prst="rect">
            <a:avLst/>
          </a:prstGeom>
          <a:noFill/>
          <a:ln>
            <a:noFill/>
          </a:ln>
        </p:spPr>
      </p:pic>
      <p:sp>
        <p:nvSpPr>
          <p:cNvPr id="459" name="Google Shape;459;p83"/>
          <p:cNvSpPr txBox="1"/>
          <p:nvPr/>
        </p:nvSpPr>
        <p:spPr>
          <a:xfrm>
            <a:off x="4240900" y="221650"/>
            <a:ext cx="4556400" cy="417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Operating Conditions</a:t>
            </a:r>
            <a:br>
              <a:rPr b="1" i="0" lang="en" sz="1200" u="none" cap="none" strike="noStrike">
                <a:solidFill>
                  <a:schemeClr val="dk1"/>
                </a:solidFill>
                <a:latin typeface="Montserrat"/>
                <a:ea typeface="Montserrat"/>
                <a:cs typeface="Montserrat"/>
                <a:sym typeface="Montserrat"/>
              </a:rPr>
            </a:br>
            <a:r>
              <a:rPr b="0" i="0" lang="en" sz="1200" u="none" cap="none" strike="noStrike">
                <a:solidFill>
                  <a:schemeClr val="dk1"/>
                </a:solidFill>
                <a:latin typeface="Montserrat"/>
                <a:ea typeface="Montserrat"/>
                <a:cs typeface="Montserrat"/>
                <a:sym typeface="Montserrat"/>
              </a:rPr>
              <a:t>Coastal Leader Trainers will choose a location on lakes or coastal waters with some exposure to wind and wave conditions, with regular access to landing areas and within</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1.5 nautical miles from shore: Participants must be  observed in 3 of 4 of the following conditions during the exam: Winds 8-12 knots, Waves 1-2 feet, Surf 1-2 feet, Current 1-2 Knots.</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Award Prerequisites</a:t>
            </a:r>
            <a:endParaRPr b="1"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L2 or L3 Skills Award - Coastal Kayak, Canoe, SUP or Surf Ski disciplines</a:t>
            </a:r>
            <a:endParaRPr b="0" i="0" sz="12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Trainer - Coastal Leader Trainer or Educator</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Multi Craft Component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The multi-craft component to this course focuses on rescues of different craft in venues with some exposure to conditions. Candidates must demonstrate the ability to handle their craft, and rescue other types of craft in these conditions.  </a:t>
            </a:r>
            <a:endParaRPr b="0" i="0" sz="1200" u="none" cap="none" strike="noStrike">
              <a:solidFill>
                <a:schemeClr val="dk1"/>
              </a:solidFill>
              <a:latin typeface="Montserrat"/>
              <a:ea typeface="Montserrat"/>
              <a:cs typeface="Montserrat"/>
              <a:sym typeface="Montserrat"/>
            </a:endParaRPr>
          </a:p>
        </p:txBody>
      </p:sp>
      <p:sp>
        <p:nvSpPr>
          <p:cNvPr id="460" name="Google Shape;460;p83"/>
          <p:cNvSpPr/>
          <p:nvPr/>
        </p:nvSpPr>
        <p:spPr>
          <a:xfrm rot="5400000">
            <a:off x="545125" y="-342500"/>
            <a:ext cx="1317300" cy="24456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61" name="Google Shape;461;p83"/>
          <p:cNvSpPr txBox="1"/>
          <p:nvPr/>
        </p:nvSpPr>
        <p:spPr>
          <a:xfrm>
            <a:off x="122489" y="357338"/>
            <a:ext cx="2128800" cy="99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Paddlesport Leader</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Coastal Leader</a:t>
            </a:r>
            <a:endParaRPr b="0" i="0" sz="1500" u="none" cap="none" strike="noStrike">
              <a:solidFill>
                <a:schemeClr val="lt1"/>
              </a:solidFill>
              <a:latin typeface="Montserrat"/>
              <a:ea typeface="Montserrat"/>
              <a:cs typeface="Montserrat"/>
              <a:sym typeface="Montserrat"/>
            </a:endParaRPr>
          </a:p>
        </p:txBody>
      </p:sp>
      <p:sp>
        <p:nvSpPr>
          <p:cNvPr id="462" name="Google Shape;462;p83"/>
          <p:cNvSpPr/>
          <p:nvPr/>
        </p:nvSpPr>
        <p:spPr>
          <a:xfrm rot="-5400000">
            <a:off x="7944000" y="3704850"/>
            <a:ext cx="457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63" name="Google Shape;463;p83"/>
          <p:cNvSpPr txBox="1"/>
          <p:nvPr/>
        </p:nvSpPr>
        <p:spPr>
          <a:xfrm>
            <a:off x="7314297" y="4494216"/>
            <a:ext cx="1690500" cy="34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Environment</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pic>
        <p:nvPicPr>
          <p:cNvPr id="468" name="Google Shape;468;p84" title="AB_Whitewater_1.jpg"/>
          <p:cNvPicPr preferRelativeResize="0"/>
          <p:nvPr/>
        </p:nvPicPr>
        <p:blipFill rotWithShape="1">
          <a:blip r:embed="rId3">
            <a:alphaModFix/>
          </a:blip>
          <a:srcRect b="0" l="21288" r="21282" t="0"/>
          <a:stretch/>
        </p:blipFill>
        <p:spPr>
          <a:xfrm>
            <a:off x="0" y="0"/>
            <a:ext cx="3938402" cy="5143497"/>
          </a:xfrm>
          <a:prstGeom prst="rect">
            <a:avLst/>
          </a:prstGeom>
          <a:noFill/>
          <a:ln>
            <a:noFill/>
          </a:ln>
        </p:spPr>
      </p:pic>
      <p:sp>
        <p:nvSpPr>
          <p:cNvPr id="469" name="Google Shape;469;p84"/>
          <p:cNvSpPr txBox="1"/>
          <p:nvPr/>
        </p:nvSpPr>
        <p:spPr>
          <a:xfrm>
            <a:off x="4240900" y="221650"/>
            <a:ext cx="4556400" cy="417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Operating Conditions</a:t>
            </a:r>
            <a:br>
              <a:rPr b="1" i="0" lang="en" sz="1200" u="none" cap="none" strike="noStrike">
                <a:solidFill>
                  <a:schemeClr val="dk1"/>
                </a:solidFill>
                <a:latin typeface="Montserrat"/>
                <a:ea typeface="Montserrat"/>
                <a:cs typeface="Montserrat"/>
                <a:sym typeface="Montserrat"/>
              </a:rPr>
            </a:br>
            <a:r>
              <a:rPr b="0" i="0" lang="en" sz="1200" u="none" cap="none" strike="noStrike">
                <a:solidFill>
                  <a:schemeClr val="dk1"/>
                </a:solidFill>
                <a:latin typeface="Montserrat"/>
                <a:ea typeface="Montserrat"/>
                <a:cs typeface="Montserrat"/>
                <a:sym typeface="Montserrat"/>
              </a:rPr>
              <a:t>Advanced River Leader Trainers shall choose an appropriate location with moving water on rivers that include class III–IV sections. A rapid class includes rapids at the lower and upper ends of the difficulty range, designated “-“ and “+” respectively. The rivers are to be accessible and have access to portages.</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Award Prerequisites</a:t>
            </a:r>
            <a:endParaRPr b="1"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L3, L4, or L5 Skills Award - River Kayaking, River Canoeing, Paddle Rafting, Oar Rafting, or River Packrafting.</a:t>
            </a:r>
            <a:endParaRPr b="0"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Montserrat"/>
              <a:buChar char="❏"/>
            </a:pPr>
            <a:r>
              <a:rPr b="0" i="0" lang="en" sz="1200" u="none" cap="none" strike="noStrike">
                <a:solidFill>
                  <a:schemeClr val="dk1"/>
                </a:solidFill>
                <a:latin typeface="Montserrat"/>
                <a:ea typeface="Montserrat"/>
                <a:cs typeface="Montserrat"/>
                <a:sym typeface="Montserrat"/>
              </a:rPr>
              <a:t>L4 Swiftwater Rescue Skills Award (or higher)</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Trainer - Advanced River Leader Trainer or Educator</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Multi Craft Component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The multi-craft component to this course focuses on rescues of different craft in Class III-IV whitewater. The candidate </a:t>
            </a:r>
            <a:r>
              <a:rPr b="0" i="1" lang="en" sz="1200" u="none" cap="none" strike="noStrike">
                <a:solidFill>
                  <a:schemeClr val="dk1"/>
                </a:solidFill>
                <a:latin typeface="Montserrat"/>
                <a:ea typeface="Montserrat"/>
                <a:cs typeface="Montserrat"/>
                <a:sym typeface="Montserrat"/>
              </a:rPr>
              <a:t>must</a:t>
            </a:r>
            <a:r>
              <a:rPr b="0" i="0" lang="en" sz="1200" u="none" cap="none" strike="noStrike">
                <a:solidFill>
                  <a:schemeClr val="dk1"/>
                </a:solidFill>
                <a:latin typeface="Montserrat"/>
                <a:ea typeface="Montserrat"/>
                <a:cs typeface="Montserrat"/>
                <a:sym typeface="Montserrat"/>
              </a:rPr>
              <a:t> demonstrate their ability to handle their craft this environment and be able to rescue other types of boaters. </a:t>
            </a:r>
            <a:endParaRPr b="0" i="0" sz="1200" u="none" cap="none" strike="noStrike">
              <a:solidFill>
                <a:schemeClr val="dk1"/>
              </a:solidFill>
              <a:latin typeface="Montserrat"/>
              <a:ea typeface="Montserrat"/>
              <a:cs typeface="Montserrat"/>
              <a:sym typeface="Montserrat"/>
            </a:endParaRPr>
          </a:p>
        </p:txBody>
      </p:sp>
      <p:sp>
        <p:nvSpPr>
          <p:cNvPr id="470" name="Google Shape;470;p84"/>
          <p:cNvSpPr/>
          <p:nvPr/>
        </p:nvSpPr>
        <p:spPr>
          <a:xfrm rot="5400000">
            <a:off x="545125" y="-342500"/>
            <a:ext cx="1317300" cy="24456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1" name="Google Shape;471;p84"/>
          <p:cNvSpPr txBox="1"/>
          <p:nvPr/>
        </p:nvSpPr>
        <p:spPr>
          <a:xfrm>
            <a:off x="122489" y="357338"/>
            <a:ext cx="2128800" cy="99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Adv. Paddlesport Leader</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Advanced</a:t>
            </a:r>
            <a:endParaRPr b="0"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River Leader</a:t>
            </a:r>
            <a:endParaRPr b="0" i="0" sz="1500" u="none" cap="none" strike="noStrike">
              <a:solidFill>
                <a:schemeClr val="lt1"/>
              </a:solidFill>
              <a:latin typeface="Montserrat"/>
              <a:ea typeface="Montserrat"/>
              <a:cs typeface="Montserrat"/>
              <a:sym typeface="Montserrat"/>
            </a:endParaRPr>
          </a:p>
        </p:txBody>
      </p:sp>
      <p:sp>
        <p:nvSpPr>
          <p:cNvPr id="472" name="Google Shape;472;p84"/>
          <p:cNvSpPr/>
          <p:nvPr/>
        </p:nvSpPr>
        <p:spPr>
          <a:xfrm rot="-5400000">
            <a:off x="7944000" y="3704850"/>
            <a:ext cx="457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3" name="Google Shape;473;p84"/>
          <p:cNvSpPr txBox="1"/>
          <p:nvPr/>
        </p:nvSpPr>
        <p:spPr>
          <a:xfrm>
            <a:off x="7314297" y="4494216"/>
            <a:ext cx="1690500" cy="34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Environment</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pic>
        <p:nvPicPr>
          <p:cNvPr id="478" name="Google Shape;478;p85" title="L5_Tides_KMH 2.jpeg"/>
          <p:cNvPicPr preferRelativeResize="0"/>
          <p:nvPr/>
        </p:nvPicPr>
        <p:blipFill rotWithShape="1">
          <a:blip r:embed="rId3">
            <a:alphaModFix/>
          </a:blip>
          <a:srcRect b="0" l="26950" r="26950" t="0"/>
          <a:stretch/>
        </p:blipFill>
        <p:spPr>
          <a:xfrm>
            <a:off x="0" y="0"/>
            <a:ext cx="3938396" cy="5143496"/>
          </a:xfrm>
          <a:prstGeom prst="rect">
            <a:avLst/>
          </a:prstGeom>
          <a:noFill/>
          <a:ln>
            <a:noFill/>
          </a:ln>
        </p:spPr>
      </p:pic>
      <p:sp>
        <p:nvSpPr>
          <p:cNvPr id="479" name="Google Shape;479;p85"/>
          <p:cNvSpPr txBox="1"/>
          <p:nvPr/>
        </p:nvSpPr>
        <p:spPr>
          <a:xfrm>
            <a:off x="4240900" y="221650"/>
            <a:ext cx="4556400" cy="417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Operating Conditions</a:t>
            </a:r>
            <a:br>
              <a:rPr b="1" i="0" lang="en" sz="1200" u="none" cap="none" strike="noStrike">
                <a:solidFill>
                  <a:schemeClr val="dk1"/>
                </a:solidFill>
                <a:latin typeface="Montserrat"/>
                <a:ea typeface="Montserrat"/>
                <a:cs typeface="Montserrat"/>
                <a:sym typeface="Montserrat"/>
              </a:rPr>
            </a:br>
            <a:r>
              <a:rPr b="0" i="0" lang="en" sz="1200" u="none" cap="none" strike="noStrike">
                <a:solidFill>
                  <a:schemeClr val="dk1"/>
                </a:solidFill>
                <a:latin typeface="Montserrat"/>
                <a:ea typeface="Montserrat"/>
                <a:cs typeface="Montserrat"/>
                <a:sym typeface="Montserrat"/>
              </a:rPr>
              <a:t>Advanced Coastal Leader Trainers shall choose a location on large lakes or coastal waters with some exposure to wind and wave conditions, with regular access to landing areas and within 2 nautical miles from shore: Participants must be observed in 3 of 4 of the following conditions during the exam. Winds 14-20 knots, Waves 2-4 feet, Surf 2-4 Feet &amp; Tidal Current 2-4 knots.</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Skills Award Prerequisites</a:t>
            </a:r>
            <a:endParaRPr b="1" i="0" sz="1200" u="none" cap="none" strike="noStrike">
              <a:solidFill>
                <a:schemeClr val="dk1"/>
              </a:solidFill>
              <a:latin typeface="Montserrat"/>
              <a:ea typeface="Montserrat"/>
              <a:cs typeface="Montserrat"/>
              <a:sym typeface="Montserrat"/>
            </a:endParaRPr>
          </a:p>
          <a:p>
            <a:pPr indent="-304800" lvl="0" marL="4572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Montserrat"/>
                <a:ea typeface="Montserrat"/>
                <a:cs typeface="Montserrat"/>
                <a:sym typeface="Montserrat"/>
              </a:rPr>
              <a:t>Coastal Kayak L3, L4, or L5 Skills Award</a:t>
            </a:r>
            <a:endParaRPr b="0" i="0" sz="12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Trainer - Advanced Coastal Leader Trainer or Educator</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Montserrat"/>
                <a:ea typeface="Montserrat"/>
                <a:cs typeface="Montserrat"/>
                <a:sym typeface="Montserrat"/>
              </a:rPr>
              <a:t>Multi Craft Component</a:t>
            </a:r>
            <a:endParaRPr b="1"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The multi-craft component of this course is limited to the environment of the Coastal Leader course as candidates would be certified to lead multi-craft groups in lesser conditions. Trainers must facilitate a multi-craft rescue session in Coastal Leader conditions while also allowing candidates to demonstrate paddling and rescue ability in sea kayaks. </a:t>
            </a:r>
            <a:endParaRPr b="0" i="0" sz="1200" u="none" cap="none" strike="noStrike">
              <a:solidFill>
                <a:schemeClr val="dk1"/>
              </a:solidFill>
              <a:latin typeface="Montserrat"/>
              <a:ea typeface="Montserrat"/>
              <a:cs typeface="Montserrat"/>
              <a:sym typeface="Montserrat"/>
            </a:endParaRPr>
          </a:p>
        </p:txBody>
      </p:sp>
      <p:sp>
        <p:nvSpPr>
          <p:cNvPr id="480" name="Google Shape;480;p85"/>
          <p:cNvSpPr/>
          <p:nvPr/>
        </p:nvSpPr>
        <p:spPr>
          <a:xfrm rot="5400000">
            <a:off x="545125" y="-342500"/>
            <a:ext cx="1317300" cy="24456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81" name="Google Shape;481;p85"/>
          <p:cNvSpPr txBox="1"/>
          <p:nvPr/>
        </p:nvSpPr>
        <p:spPr>
          <a:xfrm>
            <a:off x="122489" y="357338"/>
            <a:ext cx="2128800" cy="99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Adv. Paddlesport Leader</a:t>
            </a:r>
            <a:endParaRPr b="1"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Advanced</a:t>
            </a:r>
            <a:endParaRPr b="0" i="0" sz="15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Montserrat"/>
                <a:ea typeface="Montserrat"/>
                <a:cs typeface="Montserrat"/>
                <a:sym typeface="Montserrat"/>
              </a:rPr>
              <a:t>Coastal Leader</a:t>
            </a:r>
            <a:endParaRPr b="0" i="0" sz="1500" u="none" cap="none" strike="noStrike">
              <a:solidFill>
                <a:schemeClr val="lt1"/>
              </a:solidFill>
              <a:latin typeface="Montserrat"/>
              <a:ea typeface="Montserrat"/>
              <a:cs typeface="Montserrat"/>
              <a:sym typeface="Montserrat"/>
            </a:endParaRPr>
          </a:p>
        </p:txBody>
      </p:sp>
      <p:sp>
        <p:nvSpPr>
          <p:cNvPr id="482" name="Google Shape;482;p85"/>
          <p:cNvSpPr/>
          <p:nvPr/>
        </p:nvSpPr>
        <p:spPr>
          <a:xfrm rot="-5400000">
            <a:off x="7944000" y="3704850"/>
            <a:ext cx="457800" cy="1942200"/>
          </a:xfrm>
          <a:prstGeom prst="round2SameRect">
            <a:avLst>
              <a:gd fmla="val 16667"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83" name="Google Shape;483;p85"/>
          <p:cNvSpPr txBox="1"/>
          <p:nvPr/>
        </p:nvSpPr>
        <p:spPr>
          <a:xfrm>
            <a:off x="7314297" y="4494216"/>
            <a:ext cx="1690500" cy="34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Montserrat"/>
                <a:ea typeface="Montserrat"/>
                <a:cs typeface="Montserrat"/>
                <a:sym typeface="Montserrat"/>
              </a:rPr>
              <a:t>Environment</a:t>
            </a:r>
            <a:endParaRPr b="1" i="0" sz="1800" u="none" cap="none" strike="noStrike">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eature Learning • ACA">
  <a:themeElements>
    <a:clrScheme name="Simple Light">
      <a:dk1>
        <a:srgbClr val="112E52"/>
      </a:dk1>
      <a:lt1>
        <a:srgbClr val="FFFFFF"/>
      </a:lt1>
      <a:dk2>
        <a:srgbClr val="393939"/>
      </a:dk2>
      <a:lt2>
        <a:srgbClr val="F5F5F5"/>
      </a:lt2>
      <a:accent1>
        <a:srgbClr val="112E52"/>
      </a:accent1>
      <a:accent2>
        <a:srgbClr val="D4D900"/>
      </a:accent2>
      <a:accent3>
        <a:srgbClr val="A31B20"/>
      </a:accent3>
      <a:accent4>
        <a:srgbClr val="D5363C"/>
      </a:accent4>
      <a:accent5>
        <a:srgbClr val="E96F74"/>
      </a:accent5>
      <a:accent6>
        <a:srgbClr val="EEFF41"/>
      </a:accent6>
      <a:hlink>
        <a:srgbClr val="0000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reature Learning • ACA">
  <a:themeElements>
    <a:clrScheme name="Simple Light">
      <a:dk1>
        <a:srgbClr val="112E52"/>
      </a:dk1>
      <a:lt1>
        <a:srgbClr val="FFFFFF"/>
      </a:lt1>
      <a:dk2>
        <a:srgbClr val="393939"/>
      </a:dk2>
      <a:lt2>
        <a:srgbClr val="F5F5F5"/>
      </a:lt2>
      <a:accent1>
        <a:srgbClr val="112E52"/>
      </a:accent1>
      <a:accent2>
        <a:srgbClr val="D4D900"/>
      </a:accent2>
      <a:accent3>
        <a:srgbClr val="EFC1FF"/>
      </a:accent3>
      <a:accent4>
        <a:srgbClr val="FF4219"/>
      </a:accent4>
      <a:accent5>
        <a:srgbClr val="F9E9FF"/>
      </a:accent5>
      <a:accent6>
        <a:srgbClr val="EEFF41"/>
      </a:accent6>
      <a:hlink>
        <a:srgbClr val="0000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